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214"/>
  </p:notesMasterIdLst>
  <p:handoutMasterIdLst>
    <p:handoutMasterId r:id="rId215"/>
  </p:handoutMasterIdLst>
  <p:sldIdLst>
    <p:sldId id="257" r:id="rId2"/>
    <p:sldId id="421" r:id="rId3"/>
    <p:sldId id="735" r:id="rId4"/>
    <p:sldId id="736" r:id="rId5"/>
    <p:sldId id="737" r:id="rId6"/>
    <p:sldId id="738" r:id="rId7"/>
    <p:sldId id="739" r:id="rId8"/>
    <p:sldId id="740" r:id="rId9"/>
    <p:sldId id="741" r:id="rId10"/>
    <p:sldId id="444" r:id="rId11"/>
    <p:sldId id="445" r:id="rId12"/>
    <p:sldId id="748" r:id="rId13"/>
    <p:sldId id="749" r:id="rId14"/>
    <p:sldId id="449" r:id="rId15"/>
    <p:sldId id="451" r:id="rId16"/>
    <p:sldId id="448" r:id="rId17"/>
    <p:sldId id="452" r:id="rId18"/>
    <p:sldId id="447" r:id="rId19"/>
    <p:sldId id="613" r:id="rId20"/>
    <p:sldId id="614" r:id="rId21"/>
    <p:sldId id="752" r:id="rId22"/>
    <p:sldId id="753" r:id="rId23"/>
    <p:sldId id="617" r:id="rId24"/>
    <p:sldId id="473" r:id="rId25"/>
    <p:sldId id="742" r:id="rId26"/>
    <p:sldId id="450" r:id="rId27"/>
    <p:sldId id="758" r:id="rId28"/>
    <p:sldId id="454" r:id="rId29"/>
    <p:sldId id="455" r:id="rId30"/>
    <p:sldId id="754" r:id="rId31"/>
    <p:sldId id="743" r:id="rId32"/>
    <p:sldId id="592" r:id="rId33"/>
    <p:sldId id="600" r:id="rId34"/>
    <p:sldId id="601" r:id="rId35"/>
    <p:sldId id="759" r:id="rId36"/>
    <p:sldId id="760" r:id="rId37"/>
    <p:sldId id="761" r:id="rId38"/>
    <p:sldId id="762" r:id="rId39"/>
    <p:sldId id="763" r:id="rId40"/>
    <p:sldId id="764" r:id="rId41"/>
    <p:sldId id="474" r:id="rId42"/>
    <p:sldId id="475" r:id="rId43"/>
    <p:sldId id="476" r:id="rId44"/>
    <p:sldId id="477" r:id="rId45"/>
    <p:sldId id="478" r:id="rId46"/>
    <p:sldId id="755" r:id="rId47"/>
    <p:sldId id="756" r:id="rId48"/>
    <p:sldId id="757" r:id="rId49"/>
    <p:sldId id="479" r:id="rId50"/>
    <p:sldId id="480" r:id="rId51"/>
    <p:sldId id="481" r:id="rId52"/>
    <p:sldId id="482" r:id="rId53"/>
    <p:sldId id="483" r:id="rId54"/>
    <p:sldId id="484" r:id="rId55"/>
    <p:sldId id="485" r:id="rId56"/>
    <p:sldId id="486" r:id="rId57"/>
    <p:sldId id="487" r:id="rId58"/>
    <p:sldId id="488" r:id="rId59"/>
    <p:sldId id="489" r:id="rId60"/>
    <p:sldId id="765" r:id="rId61"/>
    <p:sldId id="612" r:id="rId62"/>
    <p:sldId id="618" r:id="rId63"/>
    <p:sldId id="619" r:id="rId64"/>
    <p:sldId id="766" r:id="rId65"/>
    <p:sldId id="620" r:id="rId66"/>
    <p:sldId id="621" r:id="rId67"/>
    <p:sldId id="622" r:id="rId68"/>
    <p:sldId id="1008" r:id="rId69"/>
    <p:sldId id="1009" r:id="rId70"/>
    <p:sldId id="490" r:id="rId71"/>
    <p:sldId id="543" r:id="rId72"/>
    <p:sldId id="544" r:id="rId73"/>
    <p:sldId id="491" r:id="rId74"/>
    <p:sldId id="492" r:id="rId75"/>
    <p:sldId id="493" r:id="rId76"/>
    <p:sldId id="498" r:id="rId77"/>
    <p:sldId id="499" r:id="rId78"/>
    <p:sldId id="500" r:id="rId79"/>
    <p:sldId id="501" r:id="rId80"/>
    <p:sldId id="502" r:id="rId81"/>
    <p:sldId id="503" r:id="rId82"/>
    <p:sldId id="504" r:id="rId83"/>
    <p:sldId id="505" r:id="rId84"/>
    <p:sldId id="506" r:id="rId85"/>
    <p:sldId id="507" r:id="rId86"/>
    <p:sldId id="508" r:id="rId87"/>
    <p:sldId id="509" r:id="rId88"/>
    <p:sldId id="511" r:id="rId89"/>
    <p:sldId id="512" r:id="rId90"/>
    <p:sldId id="513" r:id="rId91"/>
    <p:sldId id="514" r:id="rId92"/>
    <p:sldId id="515" r:id="rId93"/>
    <p:sldId id="558" r:id="rId94"/>
    <p:sldId id="548" r:id="rId95"/>
    <p:sldId id="549" r:id="rId96"/>
    <p:sldId id="550" r:id="rId97"/>
    <p:sldId id="668" r:id="rId98"/>
    <p:sldId id="669" r:id="rId99"/>
    <p:sldId id="670" r:id="rId100"/>
    <p:sldId id="671" r:id="rId101"/>
    <p:sldId id="672" r:id="rId102"/>
    <p:sldId id="673" r:id="rId103"/>
    <p:sldId id="674" r:id="rId104"/>
    <p:sldId id="675" r:id="rId105"/>
    <p:sldId id="676" r:id="rId106"/>
    <p:sldId id="677" r:id="rId107"/>
    <p:sldId id="678" r:id="rId108"/>
    <p:sldId id="679" r:id="rId109"/>
    <p:sldId id="680" r:id="rId110"/>
    <p:sldId id="681" r:id="rId111"/>
    <p:sldId id="682" r:id="rId112"/>
    <p:sldId id="683" r:id="rId113"/>
    <p:sldId id="605" r:id="rId114"/>
    <p:sldId id="606" r:id="rId115"/>
    <p:sldId id="607" r:id="rId116"/>
    <p:sldId id="604" r:id="rId117"/>
    <p:sldId id="608" r:id="rId118"/>
    <p:sldId id="609" r:id="rId119"/>
    <p:sldId id="569" r:id="rId120"/>
    <p:sldId id="570" r:id="rId121"/>
    <p:sldId id="571" r:id="rId122"/>
    <p:sldId id="572" r:id="rId123"/>
    <p:sldId id="610" r:id="rId124"/>
    <p:sldId id="611" r:id="rId125"/>
    <p:sldId id="615" r:id="rId126"/>
    <p:sldId id="616" r:id="rId127"/>
    <p:sldId id="685" r:id="rId128"/>
    <p:sldId id="686" r:id="rId129"/>
    <p:sldId id="687" r:id="rId130"/>
    <p:sldId id="688" r:id="rId131"/>
    <p:sldId id="689" r:id="rId132"/>
    <p:sldId id="690" r:id="rId133"/>
    <p:sldId id="691" r:id="rId134"/>
    <p:sldId id="692" r:id="rId135"/>
    <p:sldId id="693" r:id="rId136"/>
    <p:sldId id="694" r:id="rId137"/>
    <p:sldId id="695" r:id="rId138"/>
    <p:sldId id="696" r:id="rId139"/>
    <p:sldId id="697" r:id="rId140"/>
    <p:sldId id="698" r:id="rId141"/>
    <p:sldId id="699" r:id="rId142"/>
    <p:sldId id="700" r:id="rId143"/>
    <p:sldId id="575" r:id="rId144"/>
    <p:sldId id="576" r:id="rId145"/>
    <p:sldId id="577" r:id="rId146"/>
    <p:sldId id="578" r:id="rId147"/>
    <p:sldId id="579" r:id="rId148"/>
    <p:sldId id="580" r:id="rId149"/>
    <p:sldId id="581" r:id="rId150"/>
    <p:sldId id="582" r:id="rId151"/>
    <p:sldId id="583" r:id="rId152"/>
    <p:sldId id="744" r:id="rId153"/>
    <p:sldId id="701" r:id="rId154"/>
    <p:sldId id="702" r:id="rId155"/>
    <p:sldId id="703" r:id="rId156"/>
    <p:sldId id="704" r:id="rId157"/>
    <p:sldId id="705" r:id="rId158"/>
    <p:sldId id="716" r:id="rId159"/>
    <p:sldId id="717" r:id="rId160"/>
    <p:sldId id="718" r:id="rId161"/>
    <p:sldId id="719" r:id="rId162"/>
    <p:sldId id="720" r:id="rId163"/>
    <p:sldId id="656" r:id="rId164"/>
    <p:sldId id="658" r:id="rId165"/>
    <p:sldId id="721" r:id="rId166"/>
    <p:sldId id="659" r:id="rId167"/>
    <p:sldId id="722" r:id="rId168"/>
    <p:sldId id="723" r:id="rId169"/>
    <p:sldId id="724" r:id="rId170"/>
    <p:sldId id="725" r:id="rId171"/>
    <p:sldId id="649" r:id="rId172"/>
    <p:sldId id="650" r:id="rId173"/>
    <p:sldId id="651" r:id="rId174"/>
    <p:sldId id="652" r:id="rId175"/>
    <p:sldId id="653" r:id="rId176"/>
    <p:sldId id="654" r:id="rId177"/>
    <p:sldId id="655" r:id="rId178"/>
    <p:sldId id="745" r:id="rId179"/>
    <p:sldId id="628" r:id="rId180"/>
    <p:sldId id="642" r:id="rId181"/>
    <p:sldId id="637" r:id="rId182"/>
    <p:sldId id="638" r:id="rId183"/>
    <p:sldId id="639" r:id="rId184"/>
    <p:sldId id="641" r:id="rId185"/>
    <p:sldId id="629" r:id="rId186"/>
    <p:sldId id="635" r:id="rId187"/>
    <p:sldId id="636" r:id="rId188"/>
    <p:sldId id="644" r:id="rId189"/>
    <p:sldId id="643" r:id="rId190"/>
    <p:sldId id="645" r:id="rId191"/>
    <p:sldId id="646" r:id="rId192"/>
    <p:sldId id="647" r:id="rId193"/>
    <p:sldId id="648" r:id="rId194"/>
    <p:sldId id="726" r:id="rId195"/>
    <p:sldId id="727" r:id="rId196"/>
    <p:sldId id="728" r:id="rId197"/>
    <p:sldId id="729" r:id="rId198"/>
    <p:sldId id="730" r:id="rId199"/>
    <p:sldId id="731" r:id="rId200"/>
    <p:sldId id="732" r:id="rId201"/>
    <p:sldId id="733" r:id="rId202"/>
    <p:sldId id="734" r:id="rId203"/>
    <p:sldId id="746" r:id="rId204"/>
    <p:sldId id="593" r:id="rId205"/>
    <p:sldId id="596" r:id="rId206"/>
    <p:sldId id="597" r:id="rId207"/>
    <p:sldId id="598" r:id="rId208"/>
    <p:sldId id="599" r:id="rId209"/>
    <p:sldId id="747" r:id="rId210"/>
    <p:sldId id="270" r:id="rId211"/>
    <p:sldId id="302" r:id="rId212"/>
    <p:sldId id="271" r:id="rId213"/>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8B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autoAdjust="0"/>
    <p:restoredTop sz="94660"/>
  </p:normalViewPr>
  <p:slideViewPr>
    <p:cSldViewPr>
      <p:cViewPr varScale="1">
        <p:scale>
          <a:sx n="69" d="100"/>
          <a:sy n="69" d="100"/>
        </p:scale>
        <p:origin x="908"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3676"/>
    </p:cViewPr>
  </p:sorterViewPr>
  <p:notesViewPr>
    <p:cSldViewPr>
      <p:cViewPr varScale="1">
        <p:scale>
          <a:sx n="40" d="100"/>
          <a:sy n="40" d="100"/>
        </p:scale>
        <p:origin x="-148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handoutMaster" Target="handoutMasters/handout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FCA8E9DE-F76F-4200-9FA1-11C7C2E3346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l" eaLnBrk="1" hangingPunct="1">
              <a:spcBef>
                <a:spcPct val="0"/>
              </a:spcBef>
              <a:defRPr sz="1200">
                <a:latin typeface="Tahoma" pitchFamily="34" charset="0"/>
              </a:defRPr>
            </a:lvl1pPr>
          </a:lstStyle>
          <a:p>
            <a:pPr>
              <a:defRPr/>
            </a:pPr>
            <a:endParaRPr lang="zh-CN" altLang="en-US"/>
          </a:p>
        </p:txBody>
      </p:sp>
      <p:sp>
        <p:nvSpPr>
          <p:cNvPr id="50179" name="Rectangle 3">
            <a:extLst>
              <a:ext uri="{FF2B5EF4-FFF2-40B4-BE49-F238E27FC236}">
                <a16:creationId xmlns:a16="http://schemas.microsoft.com/office/drawing/2014/main" id="{4DBCC47D-6D55-483D-82F2-A53FBF6CB040}"/>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eaLnBrk="1" hangingPunct="1">
              <a:spcBef>
                <a:spcPct val="0"/>
              </a:spcBef>
              <a:defRPr sz="1200">
                <a:latin typeface="Tahoma" pitchFamily="34" charset="0"/>
              </a:defRPr>
            </a:lvl1pPr>
          </a:lstStyle>
          <a:p>
            <a:pPr>
              <a:defRPr/>
            </a:pPr>
            <a:fld id="{6D77FB84-7F79-433F-9B02-10B98609C328}" type="datetime3">
              <a:rPr lang="zh-CN" altLang="en-US"/>
              <a:pPr>
                <a:defRPr/>
              </a:pPr>
              <a:t>2021年11月10日星期三</a:t>
            </a:fld>
            <a:endParaRPr lang="en-US" altLang="zh-CN"/>
          </a:p>
        </p:txBody>
      </p:sp>
      <p:sp>
        <p:nvSpPr>
          <p:cNvPr id="50180" name="Rectangle 4">
            <a:extLst>
              <a:ext uri="{FF2B5EF4-FFF2-40B4-BE49-F238E27FC236}">
                <a16:creationId xmlns:a16="http://schemas.microsoft.com/office/drawing/2014/main" id="{A21675DF-5F51-4EE1-9DBE-F728CEAD9FC4}"/>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eaLnBrk="1" hangingPunct="1">
              <a:spcBef>
                <a:spcPct val="0"/>
              </a:spcBef>
              <a:defRPr sz="1200">
                <a:latin typeface="Tahoma" pitchFamily="34" charset="0"/>
              </a:defRPr>
            </a:lvl1pPr>
          </a:lstStyle>
          <a:p>
            <a:pPr>
              <a:defRPr/>
            </a:pPr>
            <a:r>
              <a:rPr lang="zh-CN" altLang="en-US"/>
              <a:t>前言</a:t>
            </a:r>
            <a:endParaRPr lang="en-US" altLang="zh-CN"/>
          </a:p>
        </p:txBody>
      </p:sp>
      <p:sp>
        <p:nvSpPr>
          <p:cNvPr id="50181" name="Rectangle 5">
            <a:extLst>
              <a:ext uri="{FF2B5EF4-FFF2-40B4-BE49-F238E27FC236}">
                <a16:creationId xmlns:a16="http://schemas.microsoft.com/office/drawing/2014/main" id="{B9C6973F-1AF6-40FF-A5DF-2D56880F154D}"/>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fld id="{3124F6CD-1F24-4747-B7E1-A495696A1CDF}" type="slidenum">
              <a:rPr lang="zh-CN" altLang="en-US"/>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1026">
            <a:extLst>
              <a:ext uri="{FF2B5EF4-FFF2-40B4-BE49-F238E27FC236}">
                <a16:creationId xmlns:a16="http://schemas.microsoft.com/office/drawing/2014/main" id="{E907C9CB-FE81-4A9E-A59D-447F348D1BA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l" eaLnBrk="1" hangingPunct="1">
              <a:spcBef>
                <a:spcPct val="0"/>
              </a:spcBef>
              <a:defRPr sz="1200">
                <a:latin typeface="Tahoma" pitchFamily="34" charset="0"/>
              </a:defRPr>
            </a:lvl1pPr>
          </a:lstStyle>
          <a:p>
            <a:pPr>
              <a:defRPr/>
            </a:pPr>
            <a:endParaRPr lang="zh-CN" altLang="en-US"/>
          </a:p>
        </p:txBody>
      </p:sp>
      <p:sp>
        <p:nvSpPr>
          <p:cNvPr id="38915" name="Rectangle 1027">
            <a:extLst>
              <a:ext uri="{FF2B5EF4-FFF2-40B4-BE49-F238E27FC236}">
                <a16:creationId xmlns:a16="http://schemas.microsoft.com/office/drawing/2014/main" id="{29E5E0A2-A9BC-4114-B5C2-767A3B2588BA}"/>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r" eaLnBrk="1" hangingPunct="1">
              <a:spcBef>
                <a:spcPct val="0"/>
              </a:spcBef>
              <a:defRPr sz="1200">
                <a:latin typeface="Tahoma" pitchFamily="34" charset="0"/>
              </a:defRPr>
            </a:lvl1pPr>
          </a:lstStyle>
          <a:p>
            <a:pPr>
              <a:defRPr/>
            </a:pPr>
            <a:fld id="{75A2CD47-CEDC-4688-9045-0CD4BF8EB137}" type="datetime3">
              <a:rPr lang="zh-CN" altLang="en-US"/>
              <a:pPr>
                <a:defRPr/>
              </a:pPr>
              <a:t>2021年11月10日星期三</a:t>
            </a:fld>
            <a:endParaRPr lang="en-US" altLang="zh-CN"/>
          </a:p>
        </p:txBody>
      </p:sp>
      <p:sp>
        <p:nvSpPr>
          <p:cNvPr id="6148" name="Rectangle 1028">
            <a:extLst>
              <a:ext uri="{FF2B5EF4-FFF2-40B4-BE49-F238E27FC236}">
                <a16:creationId xmlns:a16="http://schemas.microsoft.com/office/drawing/2014/main" id="{1EA2F66C-2D90-48DA-892D-708F60A9009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1029">
            <a:extLst>
              <a:ext uri="{FF2B5EF4-FFF2-40B4-BE49-F238E27FC236}">
                <a16:creationId xmlns:a16="http://schemas.microsoft.com/office/drawing/2014/main" id="{3127F0C7-3ABE-496D-B315-083BC0A26211}"/>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8918" name="Rectangle 1030">
            <a:extLst>
              <a:ext uri="{FF2B5EF4-FFF2-40B4-BE49-F238E27FC236}">
                <a16:creationId xmlns:a16="http://schemas.microsoft.com/office/drawing/2014/main" id="{B12D21A7-1CE6-4B11-9ACD-A72D4C6177BB}"/>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eaLnBrk="1" hangingPunct="1">
              <a:spcBef>
                <a:spcPct val="0"/>
              </a:spcBef>
              <a:defRPr sz="1200">
                <a:latin typeface="Tahoma" pitchFamily="34" charset="0"/>
              </a:defRPr>
            </a:lvl1pPr>
          </a:lstStyle>
          <a:p>
            <a:pPr>
              <a:defRPr/>
            </a:pPr>
            <a:r>
              <a:rPr lang="zh-CN" altLang="en-US"/>
              <a:t>前言</a:t>
            </a:r>
            <a:endParaRPr lang="en-US" altLang="zh-CN"/>
          </a:p>
        </p:txBody>
      </p:sp>
      <p:sp>
        <p:nvSpPr>
          <p:cNvPr id="38919" name="Rectangle 1031">
            <a:extLst>
              <a:ext uri="{FF2B5EF4-FFF2-40B4-BE49-F238E27FC236}">
                <a16:creationId xmlns:a16="http://schemas.microsoft.com/office/drawing/2014/main" id="{38017E08-B7D4-43FC-8E95-F41B666E19C9}"/>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fld id="{47F7E42E-67A5-41EE-89E0-6BB80F2BFD3B}" type="slidenum">
              <a:rPr lang="zh-CN" altLang="en-US"/>
              <a:pPr/>
              <a:t>‹#›</a:t>
            </a:fld>
            <a:endParaRPr lang="en-US" altLang="zh-CN"/>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7">
            <a:extLst>
              <a:ext uri="{FF2B5EF4-FFF2-40B4-BE49-F238E27FC236}">
                <a16:creationId xmlns:a16="http://schemas.microsoft.com/office/drawing/2014/main" id="{AE215C56-5466-4FF3-8F9B-FF59EA5A053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7158635-4D01-46EC-B12F-CB9577E07C9D}" type="datetime3">
              <a:rPr lang="zh-CN" altLang="en-US" smtClean="0">
                <a:latin typeface="Tahoma" panose="020B0604030504040204" pitchFamily="34" charset="0"/>
              </a:rPr>
              <a:pPr>
                <a:spcBef>
                  <a:spcPct val="0"/>
                </a:spcBef>
              </a:pPr>
              <a:t>2021年11月10日星期三</a:t>
            </a:fld>
            <a:endParaRPr lang="en-US" altLang="zh-CN">
              <a:latin typeface="Tahoma" panose="020B0604030504040204" pitchFamily="34" charset="0"/>
            </a:endParaRPr>
          </a:p>
        </p:txBody>
      </p:sp>
      <p:sp>
        <p:nvSpPr>
          <p:cNvPr id="9219" name="Rectangle 1030">
            <a:extLst>
              <a:ext uri="{FF2B5EF4-FFF2-40B4-BE49-F238E27FC236}">
                <a16:creationId xmlns:a16="http://schemas.microsoft.com/office/drawing/2014/main" id="{BAB5D37F-1A7B-44B6-A32F-30841B4CAC8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a:latin typeface="Tahoma" panose="020B0604030504040204" pitchFamily="34" charset="0"/>
              </a:rPr>
              <a:t>前言</a:t>
            </a:r>
            <a:endParaRPr lang="en-US" altLang="zh-CN">
              <a:latin typeface="Tahoma" panose="020B0604030504040204" pitchFamily="34" charset="0"/>
            </a:endParaRPr>
          </a:p>
        </p:txBody>
      </p:sp>
      <p:sp>
        <p:nvSpPr>
          <p:cNvPr id="9220" name="Rectangle 1031">
            <a:extLst>
              <a:ext uri="{FF2B5EF4-FFF2-40B4-BE49-F238E27FC236}">
                <a16:creationId xmlns:a16="http://schemas.microsoft.com/office/drawing/2014/main" id="{DE913F13-9659-4608-A56B-1AE125B913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D47C27D-8B71-4562-A8AB-C7B9275BFEF7}" type="slidenum">
              <a:rPr lang="zh-CN" altLang="en-US">
                <a:latin typeface="Tahoma" panose="020B0604030504040204" pitchFamily="34" charset="0"/>
              </a:rPr>
              <a:pPr>
                <a:spcBef>
                  <a:spcPct val="0"/>
                </a:spcBef>
              </a:pPr>
              <a:t>1</a:t>
            </a:fld>
            <a:endParaRPr lang="en-US" altLang="zh-CN">
              <a:latin typeface="Tahoma" panose="020B0604030504040204" pitchFamily="34" charset="0"/>
            </a:endParaRPr>
          </a:p>
        </p:txBody>
      </p:sp>
      <p:sp>
        <p:nvSpPr>
          <p:cNvPr id="9221" name="Rectangle 2">
            <a:extLst>
              <a:ext uri="{FF2B5EF4-FFF2-40B4-BE49-F238E27FC236}">
                <a16:creationId xmlns:a16="http://schemas.microsoft.com/office/drawing/2014/main" id="{037CDC30-92A7-453D-9F58-E93833CD40B5}"/>
              </a:ext>
            </a:extLst>
          </p:cNvPr>
          <p:cNvSpPr>
            <a:spLocks noGrp="1" noRot="1" noChangeAspect="1" noChangeArrowheads="1" noTextEdit="1"/>
          </p:cNvSpPr>
          <p:nvPr>
            <p:ph type="sldImg"/>
          </p:nvPr>
        </p:nvSpPr>
        <p:spPr>
          <a:ln/>
        </p:spPr>
      </p:sp>
      <p:sp>
        <p:nvSpPr>
          <p:cNvPr id="9222" name="Rectangle 3">
            <a:extLst>
              <a:ext uri="{FF2B5EF4-FFF2-40B4-BE49-F238E27FC236}">
                <a16:creationId xmlns:a16="http://schemas.microsoft.com/office/drawing/2014/main" id="{D2A8CD30-E7F0-4B5D-A7DE-528964051A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kumimoji="1" lang="en-US" altLang="zh-CN" sz="1200" b="0" i="0" u="none" strike="noStrike" kern="1200" baseline="0" dirty="0">
              <a:solidFill>
                <a:schemeClr val="tx1"/>
              </a:solidFill>
              <a:latin typeface="Times New Roman" panose="02020603050405020304" pitchFamily="18" charset="0"/>
              <a:ea typeface="宋体" panose="02010600030101010101" pitchFamily="2" charset="-122"/>
              <a:cs typeface="+mn-cs"/>
            </a:endParaRPr>
          </a:p>
          <a:p>
            <a:endParaRPr lang="zh-CN" altLang="en-US" dirty="0"/>
          </a:p>
        </p:txBody>
      </p:sp>
    </p:spTree>
    <p:extLst>
      <p:ext uri="{BB962C8B-B14F-4D97-AF65-F5344CB8AC3E}">
        <p14:creationId xmlns:p14="http://schemas.microsoft.com/office/powerpoint/2010/main" val="816135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BF99D143-9023-4CCB-8CB4-0A491449287F}"/>
              </a:ext>
            </a:extLst>
          </p:cNvPr>
          <p:cNvSpPr>
            <a:spLocks noGrp="1" noRot="1" noChangeAspect="1" noTextEdit="1"/>
          </p:cNvSpPr>
          <p:nvPr>
            <p:ph type="sldImg"/>
          </p:nvPr>
        </p:nvSpPr>
        <p:spPr>
          <a:ln/>
        </p:spPr>
      </p:sp>
      <p:sp>
        <p:nvSpPr>
          <p:cNvPr id="49155" name="备注占位符 2">
            <a:extLst>
              <a:ext uri="{FF2B5EF4-FFF2-40B4-BE49-F238E27FC236}">
                <a16:creationId xmlns:a16="http://schemas.microsoft.com/office/drawing/2014/main" id="{675C85B7-B5C0-4316-873A-F2997542C2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日期占位符 3">
            <a:extLst>
              <a:ext uri="{FF2B5EF4-FFF2-40B4-BE49-F238E27FC236}">
                <a16:creationId xmlns:a16="http://schemas.microsoft.com/office/drawing/2014/main" id="{2D1DADF4-361B-4CEF-9BCC-CD1310784853}"/>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3FC87AA-7599-4E07-B2F4-5F25576B735A}" type="datetime3">
              <a:rPr lang="zh-CN" altLang="en-US" sz="1200" smtClean="0">
                <a:latin typeface="Tahoma" panose="020B0604030504040204" pitchFamily="34" charset="0"/>
              </a:rPr>
              <a:pPr/>
              <a:t>2021年11月10日星期三</a:t>
            </a:fld>
            <a:endParaRPr lang="en-US" altLang="zh-CN" sz="1200">
              <a:latin typeface="Tahoma" panose="020B0604030504040204" pitchFamily="34" charset="0"/>
            </a:endParaRPr>
          </a:p>
        </p:txBody>
      </p:sp>
      <p:sp>
        <p:nvSpPr>
          <p:cNvPr id="49157" name="页脚占位符 4">
            <a:extLst>
              <a:ext uri="{FF2B5EF4-FFF2-40B4-BE49-F238E27FC236}">
                <a16:creationId xmlns:a16="http://schemas.microsoft.com/office/drawing/2014/main" id="{DFF10781-BC7B-464A-AAAD-0E34789E99A8}"/>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latin typeface="Tahoma" panose="020B0604030504040204" pitchFamily="34" charset="0"/>
              </a:rPr>
              <a:t>前言</a:t>
            </a:r>
            <a:endParaRPr lang="en-US" altLang="zh-CN" sz="1200">
              <a:latin typeface="Tahoma" panose="020B0604030504040204" pitchFamily="34" charset="0"/>
            </a:endParaRPr>
          </a:p>
        </p:txBody>
      </p:sp>
      <p:sp>
        <p:nvSpPr>
          <p:cNvPr id="49158" name="灯片编号占位符 5">
            <a:extLst>
              <a:ext uri="{FF2B5EF4-FFF2-40B4-BE49-F238E27FC236}">
                <a16:creationId xmlns:a16="http://schemas.microsoft.com/office/drawing/2014/main" id="{6641945E-DF1E-4A95-B92B-E5B79803A9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624C637-D721-4E94-AB68-260E4B8FC3C9}" type="slidenum">
              <a:rPr lang="zh-CN" altLang="en-US" sz="1200">
                <a:latin typeface="Tahoma" panose="020B0604030504040204" pitchFamily="34" charset="0"/>
              </a:rPr>
              <a:pPr/>
              <a:t>73</a:t>
            </a:fld>
            <a:endParaRPr lang="en-US" altLang="zh-CN" sz="1200">
              <a:latin typeface="Tahoma" panose="020B060403050404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FD3C0887-5AB4-4CE1-AF4B-C6F87ADF9BD8}"/>
              </a:ext>
            </a:extLst>
          </p:cNvPr>
          <p:cNvSpPr>
            <a:spLocks noGrp="1" noRot="1" noChangeAspect="1" noTextEdit="1"/>
          </p:cNvSpPr>
          <p:nvPr>
            <p:ph type="sldImg"/>
          </p:nvPr>
        </p:nvSpPr>
        <p:spPr>
          <a:ln/>
        </p:spPr>
      </p:sp>
      <p:sp>
        <p:nvSpPr>
          <p:cNvPr id="70659" name="备注占位符 2">
            <a:extLst>
              <a:ext uri="{FF2B5EF4-FFF2-40B4-BE49-F238E27FC236}">
                <a16:creationId xmlns:a16="http://schemas.microsoft.com/office/drawing/2014/main" id="{80A4CD4F-8E05-4FDC-966B-150AE8446B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0660" name="日期占位符 3">
            <a:extLst>
              <a:ext uri="{FF2B5EF4-FFF2-40B4-BE49-F238E27FC236}">
                <a16:creationId xmlns:a16="http://schemas.microsoft.com/office/drawing/2014/main" id="{2933F23E-3CE5-4B8A-85A5-EF7648786208}"/>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10DF293-0DAF-42F9-B1A5-71559FC0CB0A}" type="datetime3">
              <a:rPr lang="zh-CN" altLang="en-US" sz="1200" smtClean="0">
                <a:latin typeface="Tahoma" panose="020B0604030504040204" pitchFamily="34" charset="0"/>
              </a:rPr>
              <a:pPr/>
              <a:t>2021年11月10日星期三</a:t>
            </a:fld>
            <a:endParaRPr lang="en-US" altLang="zh-CN" sz="1200">
              <a:latin typeface="Tahoma" panose="020B0604030504040204" pitchFamily="34" charset="0"/>
            </a:endParaRPr>
          </a:p>
        </p:txBody>
      </p:sp>
      <p:sp>
        <p:nvSpPr>
          <p:cNvPr id="70661" name="页脚占位符 4">
            <a:extLst>
              <a:ext uri="{FF2B5EF4-FFF2-40B4-BE49-F238E27FC236}">
                <a16:creationId xmlns:a16="http://schemas.microsoft.com/office/drawing/2014/main" id="{7305407B-0630-45F8-B57C-66A3CB947093}"/>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200">
                <a:latin typeface="Tahoma" panose="020B0604030504040204" pitchFamily="34" charset="0"/>
              </a:rPr>
              <a:t>前言</a:t>
            </a:r>
            <a:endParaRPr lang="en-US" altLang="zh-CN" sz="1200">
              <a:latin typeface="Tahoma" panose="020B0604030504040204" pitchFamily="34" charset="0"/>
            </a:endParaRPr>
          </a:p>
        </p:txBody>
      </p:sp>
      <p:sp>
        <p:nvSpPr>
          <p:cNvPr id="70662" name="灯片编号占位符 5">
            <a:extLst>
              <a:ext uri="{FF2B5EF4-FFF2-40B4-BE49-F238E27FC236}">
                <a16:creationId xmlns:a16="http://schemas.microsoft.com/office/drawing/2014/main" id="{6850835C-FA81-4D93-9691-2492B49BBB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EE47310-C7FE-4376-BCC9-AA1831DCF292}" type="slidenum">
              <a:rPr lang="zh-CN" altLang="en-US" sz="1200">
                <a:latin typeface="Tahoma" panose="020B0604030504040204" pitchFamily="34" charset="0"/>
              </a:rPr>
              <a:pPr/>
              <a:t>93</a:t>
            </a:fld>
            <a:endParaRPr lang="en-US" altLang="zh-CN" sz="1200">
              <a:latin typeface="Tahoma" panose="020B060403050404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C3555EDE-1BD7-44CA-924F-6DFEB3004AAC}"/>
              </a:ext>
            </a:extLst>
          </p:cNvPr>
          <p:cNvSpPr>
            <a:spLocks noGrp="1" noRot="1" noChangeAspect="1" noTextEdit="1"/>
          </p:cNvSpPr>
          <p:nvPr>
            <p:ph type="sldImg"/>
          </p:nvPr>
        </p:nvSpPr>
        <p:spPr>
          <a:ln/>
        </p:spPr>
      </p:sp>
      <p:sp>
        <p:nvSpPr>
          <p:cNvPr id="79875" name="备注占位符 2">
            <a:extLst>
              <a:ext uri="{FF2B5EF4-FFF2-40B4-BE49-F238E27FC236}">
                <a16:creationId xmlns:a16="http://schemas.microsoft.com/office/drawing/2014/main" id="{1D6640FB-2CF0-4540-B325-75E6F7842B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E8D16D32-8F8B-42D8-85B6-CA96EA66B249}"/>
              </a:ext>
            </a:extLst>
          </p:cNvPr>
          <p:cNvSpPr>
            <a:spLocks noGrp="1" noRot="1" noChangeAspect="1" noTextEdit="1"/>
          </p:cNvSpPr>
          <p:nvPr>
            <p:ph type="sldImg" idx="2"/>
          </p:nvPr>
        </p:nvSpPr>
        <p:spPr>
          <a:ln/>
        </p:spPr>
      </p:sp>
      <p:sp>
        <p:nvSpPr>
          <p:cNvPr id="81923" name="文本占位符 2">
            <a:extLst>
              <a:ext uri="{FF2B5EF4-FFF2-40B4-BE49-F238E27FC236}">
                <a16:creationId xmlns:a16="http://schemas.microsoft.com/office/drawing/2014/main" id="{D1167851-65BF-485D-AF47-884CDE320B57}"/>
              </a:ext>
            </a:extLst>
          </p:cNvPr>
          <p:cNvSpPr>
            <a:spLocks noGrp="1"/>
          </p:cNvSpPr>
          <p:nvPr>
            <p:ph type="body" idx="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1AAFD2E7-C00E-4583-9395-8B03ADFB80F9}"/>
              </a:ext>
            </a:extLst>
          </p:cNvPr>
          <p:cNvSpPr>
            <a:spLocks noGrp="1" noRot="1" noChangeAspect="1" noTextEdit="1"/>
          </p:cNvSpPr>
          <p:nvPr>
            <p:ph type="sldImg"/>
          </p:nvPr>
        </p:nvSpPr>
        <p:spPr>
          <a:ln/>
        </p:spPr>
      </p:sp>
      <p:sp>
        <p:nvSpPr>
          <p:cNvPr id="83971" name="备注占位符 2">
            <a:extLst>
              <a:ext uri="{FF2B5EF4-FFF2-40B4-BE49-F238E27FC236}">
                <a16:creationId xmlns:a16="http://schemas.microsoft.com/office/drawing/2014/main" id="{C510651F-C0BF-4144-9384-38508D2DB1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901D11E7-5946-41BB-AF53-68FE300DE953}"/>
              </a:ext>
            </a:extLst>
          </p:cNvPr>
          <p:cNvSpPr>
            <a:spLocks noGrp="1" noRot="1" noChangeAspect="1" noTextEdit="1"/>
          </p:cNvSpPr>
          <p:nvPr>
            <p:ph type="sldImg"/>
          </p:nvPr>
        </p:nvSpPr>
        <p:spPr>
          <a:ln/>
        </p:spPr>
      </p:sp>
      <p:sp>
        <p:nvSpPr>
          <p:cNvPr id="86019" name="备注占位符 2">
            <a:extLst>
              <a:ext uri="{FF2B5EF4-FFF2-40B4-BE49-F238E27FC236}">
                <a16:creationId xmlns:a16="http://schemas.microsoft.com/office/drawing/2014/main" id="{B36A1718-799D-4E2A-AE04-49F8847848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76E65EF9-CDDC-480D-814F-E06A346CEEB6}"/>
              </a:ext>
            </a:extLst>
          </p:cNvPr>
          <p:cNvSpPr>
            <a:spLocks noGrp="1" noRot="1" noChangeAspect="1" noTextEdit="1"/>
          </p:cNvSpPr>
          <p:nvPr>
            <p:ph type="sldImg"/>
          </p:nvPr>
        </p:nvSpPr>
        <p:spPr>
          <a:ln/>
        </p:spPr>
      </p:sp>
      <p:sp>
        <p:nvSpPr>
          <p:cNvPr id="89091" name="备注占位符 2">
            <a:extLst>
              <a:ext uri="{FF2B5EF4-FFF2-40B4-BE49-F238E27FC236}">
                <a16:creationId xmlns:a16="http://schemas.microsoft.com/office/drawing/2014/main" id="{F1D79C47-6055-4DB1-8AE0-093D1AC96C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查询</a:t>
            </a:r>
            <a:r>
              <a:rPr lang="en-US" altLang="zh-CN"/>
              <a:t>name</a:t>
            </a:r>
            <a:r>
              <a:rPr lang="zh-CN" altLang="en-US"/>
              <a:t>不是</a:t>
            </a:r>
            <a:r>
              <a:rPr lang="en-US" altLang="zh-CN"/>
              <a:t>T</a:t>
            </a:r>
            <a:r>
              <a:rPr lang="zh-CN" altLang="en-US"/>
              <a:t>开头的</a:t>
            </a:r>
            <a:br>
              <a:rPr lang="zh-CN" altLang="en-US"/>
            </a:b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51FF4CCC-F881-4A21-B112-2C3831806A5B}"/>
              </a:ext>
            </a:extLst>
          </p:cNvPr>
          <p:cNvSpPr>
            <a:spLocks noGrp="1" noRot="1" noChangeAspect="1" noTextEdit="1"/>
          </p:cNvSpPr>
          <p:nvPr>
            <p:ph type="sldImg"/>
          </p:nvPr>
        </p:nvSpPr>
        <p:spPr>
          <a:ln/>
        </p:spPr>
      </p:sp>
      <p:sp>
        <p:nvSpPr>
          <p:cNvPr id="93187" name="备注占位符 2">
            <a:extLst>
              <a:ext uri="{FF2B5EF4-FFF2-40B4-BE49-F238E27FC236}">
                <a16:creationId xmlns:a16="http://schemas.microsoft.com/office/drawing/2014/main" id="{6CB1C0AF-A1E8-4308-837B-62E6B926DF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C73ACF1F-7F06-448D-ABF6-5401CC7182D3}"/>
              </a:ext>
            </a:extLst>
          </p:cNvPr>
          <p:cNvSpPr>
            <a:spLocks noGrp="1" noRot="1" noChangeAspect="1" noTextEdit="1"/>
          </p:cNvSpPr>
          <p:nvPr>
            <p:ph type="sldImg" idx="2"/>
          </p:nvPr>
        </p:nvSpPr>
        <p:spPr>
          <a:ln/>
        </p:spPr>
      </p:sp>
      <p:sp>
        <p:nvSpPr>
          <p:cNvPr id="97283" name="文本占位符 2">
            <a:extLst>
              <a:ext uri="{FF2B5EF4-FFF2-40B4-BE49-F238E27FC236}">
                <a16:creationId xmlns:a16="http://schemas.microsoft.com/office/drawing/2014/main" id="{028FD743-7FAB-4C0C-A64E-79F729A9A5DA}"/>
              </a:ext>
            </a:extLst>
          </p:cNvPr>
          <p:cNvSpPr>
            <a:spLocks noGrp="1"/>
          </p:cNvSpPr>
          <p:nvPr>
            <p:ph type="body" idx="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65814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a:extLst>
              <a:ext uri="{FF2B5EF4-FFF2-40B4-BE49-F238E27FC236}">
                <a16:creationId xmlns:a16="http://schemas.microsoft.com/office/drawing/2014/main" id="{D0246FD3-B8B8-4B0B-AC04-63765AF75ECF}"/>
              </a:ext>
            </a:extLst>
          </p:cNvPr>
          <p:cNvSpPr>
            <a:spLocks noGrp="1" noRot="1" noChangeAspect="1" noTextEdit="1"/>
          </p:cNvSpPr>
          <p:nvPr>
            <p:ph type="sldImg"/>
          </p:nvPr>
        </p:nvSpPr>
        <p:spPr>
          <a:ln/>
        </p:spPr>
      </p:sp>
      <p:sp>
        <p:nvSpPr>
          <p:cNvPr id="121859" name="备注占位符 2">
            <a:extLst>
              <a:ext uri="{FF2B5EF4-FFF2-40B4-BE49-F238E27FC236}">
                <a16:creationId xmlns:a16="http://schemas.microsoft.com/office/drawing/2014/main" id="{C0D0EA6A-9E57-4CEC-AF0F-F42C59EB11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a:extLst>
              <a:ext uri="{FF2B5EF4-FFF2-40B4-BE49-F238E27FC236}">
                <a16:creationId xmlns:a16="http://schemas.microsoft.com/office/drawing/2014/main" id="{9983CA62-8486-4CEE-9BAE-3976D84508A9}"/>
              </a:ext>
            </a:extLst>
          </p:cNvPr>
          <p:cNvSpPr>
            <a:spLocks noGrp="1" noRot="1" noChangeAspect="1" noTextEdit="1"/>
          </p:cNvSpPr>
          <p:nvPr>
            <p:ph type="sldImg"/>
          </p:nvPr>
        </p:nvSpPr>
        <p:spPr>
          <a:ln/>
        </p:spPr>
      </p:sp>
      <p:sp>
        <p:nvSpPr>
          <p:cNvPr id="130051" name="备注占位符 2">
            <a:extLst>
              <a:ext uri="{FF2B5EF4-FFF2-40B4-BE49-F238E27FC236}">
                <a16:creationId xmlns:a16="http://schemas.microsoft.com/office/drawing/2014/main" id="{A51E55CC-ED31-4429-A328-A1CDF97009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a:extLst>
              <a:ext uri="{FF2B5EF4-FFF2-40B4-BE49-F238E27FC236}">
                <a16:creationId xmlns:a16="http://schemas.microsoft.com/office/drawing/2014/main" id="{B1CBA955-733A-41B3-A7E5-437459CD242C}"/>
              </a:ext>
            </a:extLst>
          </p:cNvPr>
          <p:cNvSpPr>
            <a:spLocks noGrp="1" noRot="1" noChangeAspect="1" noTextEdit="1"/>
          </p:cNvSpPr>
          <p:nvPr>
            <p:ph type="sldImg"/>
          </p:nvPr>
        </p:nvSpPr>
        <p:spPr>
          <a:ln/>
        </p:spPr>
      </p:sp>
      <p:sp>
        <p:nvSpPr>
          <p:cNvPr id="147459" name="备注占位符 2">
            <a:extLst>
              <a:ext uri="{FF2B5EF4-FFF2-40B4-BE49-F238E27FC236}">
                <a16:creationId xmlns:a16="http://schemas.microsoft.com/office/drawing/2014/main" id="{263EB777-1A07-4F7D-91F6-8DF6424FE8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a:extLst>
              <a:ext uri="{FF2B5EF4-FFF2-40B4-BE49-F238E27FC236}">
                <a16:creationId xmlns:a16="http://schemas.microsoft.com/office/drawing/2014/main" id="{94326071-296D-4959-9256-75242B917FFD}"/>
              </a:ext>
            </a:extLst>
          </p:cNvPr>
          <p:cNvSpPr>
            <a:spLocks noGrp="1" noRot="1" noChangeAspect="1" noTextEdit="1"/>
          </p:cNvSpPr>
          <p:nvPr>
            <p:ph type="sldImg"/>
          </p:nvPr>
        </p:nvSpPr>
        <p:spPr>
          <a:ln/>
        </p:spPr>
      </p:sp>
      <p:sp>
        <p:nvSpPr>
          <p:cNvPr id="3" name="备注占位符 2">
            <a:extLst>
              <a:ext uri="{FF2B5EF4-FFF2-40B4-BE49-F238E27FC236}">
                <a16:creationId xmlns:a16="http://schemas.microsoft.com/office/drawing/2014/main" id="{F0DF5DF8-A376-4468-8A07-8B31BECDA3BE}"/>
              </a:ext>
            </a:extLst>
          </p:cNvPr>
          <p:cNvSpPr>
            <a:spLocks noGrp="1"/>
          </p:cNvSpPr>
          <p:nvPr>
            <p:ph type="body" idx="1"/>
          </p:nvPr>
        </p:nvSpPr>
        <p:spPr/>
        <p:txBody>
          <a:bodyPr/>
          <a:lstStyle/>
          <a:p>
            <a:pPr>
              <a:defRPr/>
            </a:pPr>
            <a:endParaRPr lang="en-US" altLang="zh-CN" dirty="0">
              <a:latin typeface="+mn-lt"/>
              <a:ea typeface="+mn-ea"/>
            </a:endParaRPr>
          </a:p>
        </p:txBody>
      </p:sp>
      <p:sp>
        <p:nvSpPr>
          <p:cNvPr id="185348" name="灯片编号占位符 3">
            <a:extLst>
              <a:ext uri="{FF2B5EF4-FFF2-40B4-BE49-F238E27FC236}">
                <a16:creationId xmlns:a16="http://schemas.microsoft.com/office/drawing/2014/main" id="{6A94BF0B-9767-4F25-A019-F3D0B7BFEA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D5E4911-E773-4A9E-9E22-40590DCE5669}" type="slidenum">
              <a:rPr lang="zh-CN" altLang="en-US" sz="1200">
                <a:latin typeface="Tahoma" panose="020B0604030504040204" pitchFamily="34" charset="0"/>
              </a:rPr>
              <a:pPr/>
              <a:t>192</a:t>
            </a:fld>
            <a:endParaRPr lang="zh-CN" altLang="en-US" sz="1200">
              <a:latin typeface="Tahoma" panose="020B060403050404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a:extLst>
              <a:ext uri="{FF2B5EF4-FFF2-40B4-BE49-F238E27FC236}">
                <a16:creationId xmlns:a16="http://schemas.microsoft.com/office/drawing/2014/main" id="{151B5212-B29C-4209-8CC6-621AD3E381EB}"/>
              </a:ext>
            </a:extLst>
          </p:cNvPr>
          <p:cNvSpPr>
            <a:spLocks noGrp="1" noRot="1" noChangeAspect="1" noTextEdit="1"/>
          </p:cNvSpPr>
          <p:nvPr>
            <p:ph type="sldImg"/>
          </p:nvPr>
        </p:nvSpPr>
        <p:spPr>
          <a:ln/>
        </p:spPr>
      </p:sp>
      <p:sp>
        <p:nvSpPr>
          <p:cNvPr id="187395" name="备注占位符 2">
            <a:extLst>
              <a:ext uri="{FF2B5EF4-FFF2-40B4-BE49-F238E27FC236}">
                <a16:creationId xmlns:a16="http://schemas.microsoft.com/office/drawing/2014/main" id="{7264C199-8261-4870-810B-160893ABED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7396" name="灯片编号占位符 3">
            <a:extLst>
              <a:ext uri="{FF2B5EF4-FFF2-40B4-BE49-F238E27FC236}">
                <a16:creationId xmlns:a16="http://schemas.microsoft.com/office/drawing/2014/main" id="{1C4CA937-FD6A-4D80-BC61-C4A9A302585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238BE2E-A986-4784-BE0B-F3486B6D9A48}" type="slidenum">
              <a:rPr lang="zh-CN" altLang="en-US" sz="1200">
                <a:latin typeface="Tahoma" panose="020B0604030504040204" pitchFamily="34" charset="0"/>
              </a:rPr>
              <a:pPr/>
              <a:t>193</a:t>
            </a:fld>
            <a:endParaRPr lang="zh-CN" altLang="en-US" sz="1200">
              <a:latin typeface="Tahoma" panose="020B060403050404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数据库（</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database</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）：物理操作系统文件或磁盘（ </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disk</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）的集合。使用</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Oracle 10g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的自动存储管理（</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Automatic Storage Management</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ASM</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）或</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RAW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分区时，数据库可能不作为操作系统中单独的文件，但定义仍然不变。</a:t>
            </a:r>
            <a:br>
              <a:rPr lang="zh-CN" altLang="en-US" dirty="0"/>
            </a:b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实例（</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instance</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）：一组</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Oracle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后台进程</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线程以及一个共享内存区，这些内存由同一个计算机上运行的线程</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进程所共享。这里可以维护易失的、非持久性内容（有些可以刷新输出到磁盘）。</a:t>
            </a:r>
            <a:endPar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实例和数据库之间的关系是：数据库可以由多个实例装载和打开，而实例可以在任何时间点装载和打开一个数据库。实际上，准确地讲，实例在其整个生存期中最多能装载和打开一个数据库！</a:t>
            </a:r>
            <a:endPar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实例就是一组操作系统进程（或者是一个多线程的进程）以及一些内存。这些进程可以操作数据库；而数据库只是一个文件集合（包括数据文件、临时文件、重做日志文件和控制文件）</a:t>
            </a:r>
            <a:endParaRPr lang="zh-CN" altLang="en-US" dirty="0"/>
          </a:p>
        </p:txBody>
      </p:sp>
    </p:spTree>
    <p:extLst>
      <p:ext uri="{BB962C8B-B14F-4D97-AF65-F5344CB8AC3E}">
        <p14:creationId xmlns:p14="http://schemas.microsoft.com/office/powerpoint/2010/main" val="2451850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2384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833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endParaRPr lang="zh-CN" altLang="en-US" dirty="0"/>
          </a:p>
        </p:txBody>
      </p:sp>
    </p:spTree>
    <p:extLst>
      <p:ext uri="{BB962C8B-B14F-4D97-AF65-F5344CB8AC3E}">
        <p14:creationId xmlns:p14="http://schemas.microsoft.com/office/powerpoint/2010/main" val="54627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2153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pPr>
              <a:defRPr/>
            </a:pPr>
            <a:fld id="{75A2CD47-CEDC-4688-9045-0CD4BF8EB137}" type="datetime3">
              <a:rPr lang="zh-CN" altLang="en-US" smtClean="0"/>
              <a:pPr>
                <a:defRPr/>
              </a:pPr>
              <a:t>2021年11月10日星期三</a:t>
            </a:fld>
            <a:endParaRPr lang="en-US" altLang="zh-CN"/>
          </a:p>
        </p:txBody>
      </p:sp>
      <p:sp>
        <p:nvSpPr>
          <p:cNvPr id="5" name="页脚占位符 4"/>
          <p:cNvSpPr>
            <a:spLocks noGrp="1"/>
          </p:cNvSpPr>
          <p:nvPr>
            <p:ph type="ftr" sz="quarter" idx="4"/>
          </p:nvPr>
        </p:nvSpPr>
        <p:spPr/>
        <p:txBody>
          <a:bodyPr/>
          <a:lstStyle/>
          <a:p>
            <a:pPr>
              <a:defRPr/>
            </a:pPr>
            <a:r>
              <a:rPr lang="zh-CN" altLang="en-US"/>
              <a:t>前言</a:t>
            </a:r>
            <a:endParaRPr lang="en-US" altLang="zh-CN"/>
          </a:p>
        </p:txBody>
      </p:sp>
      <p:sp>
        <p:nvSpPr>
          <p:cNvPr id="6" name="灯片编号占位符 5"/>
          <p:cNvSpPr>
            <a:spLocks noGrp="1"/>
          </p:cNvSpPr>
          <p:nvPr>
            <p:ph type="sldNum" sz="quarter" idx="5"/>
          </p:nvPr>
        </p:nvSpPr>
        <p:spPr/>
        <p:txBody>
          <a:bodyPr/>
          <a:lstStyle/>
          <a:p>
            <a:fld id="{47F7E42E-67A5-41EE-89E0-6BB80F2BFD3B}" type="slidenum">
              <a:rPr lang="zh-CN" altLang="en-US" smtClean="0"/>
              <a:pPr/>
              <a:t>62</a:t>
            </a:fld>
            <a:endParaRPr lang="en-US" altLang="zh-CN"/>
          </a:p>
        </p:txBody>
      </p:sp>
    </p:spTree>
    <p:extLst>
      <p:ext uri="{BB962C8B-B14F-4D97-AF65-F5344CB8AC3E}">
        <p14:creationId xmlns:p14="http://schemas.microsoft.com/office/powerpoint/2010/main" val="94641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47706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0279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30162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a:extLst>
              <a:ext uri="{FF2B5EF4-FFF2-40B4-BE49-F238E27FC236}">
                <a16:creationId xmlns:a16="http://schemas.microsoft.com/office/drawing/2014/main" id="{6192B807-E485-4FD9-84D5-04E1356DCBF2}"/>
              </a:ext>
            </a:extLst>
          </p:cNvPr>
          <p:cNvSpPr>
            <a:spLocks noChangeArrowheads="1"/>
          </p:cNvSpPr>
          <p:nvPr/>
        </p:nvSpPr>
        <p:spPr bwMode="auto">
          <a:xfrm rot="20940000">
            <a:off x="1828800" y="304800"/>
            <a:ext cx="457200" cy="457200"/>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 name="AutoShape 8">
            <a:extLst>
              <a:ext uri="{FF2B5EF4-FFF2-40B4-BE49-F238E27FC236}">
                <a16:creationId xmlns:a16="http://schemas.microsoft.com/office/drawing/2014/main" id="{6527D572-0E59-43F3-958E-C3D29B126129}"/>
              </a:ext>
            </a:extLst>
          </p:cNvPr>
          <p:cNvSpPr>
            <a:spLocks noChangeArrowheads="1"/>
          </p:cNvSpPr>
          <p:nvPr/>
        </p:nvSpPr>
        <p:spPr bwMode="auto">
          <a:xfrm>
            <a:off x="2609850" y="171450"/>
            <a:ext cx="419100" cy="419100"/>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6" name="AutoShape 9">
            <a:extLst>
              <a:ext uri="{FF2B5EF4-FFF2-40B4-BE49-F238E27FC236}">
                <a16:creationId xmlns:a16="http://schemas.microsoft.com/office/drawing/2014/main" id="{21552464-BDD2-48F7-9C6D-7E20A3C8EE28}"/>
              </a:ext>
            </a:extLst>
          </p:cNvPr>
          <p:cNvSpPr>
            <a:spLocks noChangeArrowheads="1"/>
          </p:cNvSpPr>
          <p:nvPr/>
        </p:nvSpPr>
        <p:spPr bwMode="auto">
          <a:xfrm rot="20940000">
            <a:off x="1752600" y="228600"/>
            <a:ext cx="457200" cy="45720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7" name="AutoShape 10">
            <a:extLst>
              <a:ext uri="{FF2B5EF4-FFF2-40B4-BE49-F238E27FC236}">
                <a16:creationId xmlns:a16="http://schemas.microsoft.com/office/drawing/2014/main" id="{5B720A5D-AD1F-4A4B-8D7C-7B7E044D829F}"/>
              </a:ext>
            </a:extLst>
          </p:cNvPr>
          <p:cNvSpPr>
            <a:spLocks noChangeArrowheads="1"/>
          </p:cNvSpPr>
          <p:nvPr/>
        </p:nvSpPr>
        <p:spPr bwMode="auto">
          <a:xfrm>
            <a:off x="2533650" y="19050"/>
            <a:ext cx="419100" cy="41910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grpSp>
        <p:nvGrpSpPr>
          <p:cNvPr id="8" name="Group 11">
            <a:extLst>
              <a:ext uri="{FF2B5EF4-FFF2-40B4-BE49-F238E27FC236}">
                <a16:creationId xmlns:a16="http://schemas.microsoft.com/office/drawing/2014/main" id="{A70E4990-4A2D-43BF-A559-8FA8802E3A20}"/>
              </a:ext>
            </a:extLst>
          </p:cNvPr>
          <p:cNvGrpSpPr>
            <a:grpSpLocks/>
          </p:cNvGrpSpPr>
          <p:nvPr/>
        </p:nvGrpSpPr>
        <p:grpSpPr bwMode="auto">
          <a:xfrm>
            <a:off x="6934200" y="5181600"/>
            <a:ext cx="2033588" cy="1219200"/>
            <a:chOff x="4368" y="3264"/>
            <a:chExt cx="1281" cy="768"/>
          </a:xfrm>
        </p:grpSpPr>
        <p:sp>
          <p:nvSpPr>
            <p:cNvPr id="9" name="AutoShape 12">
              <a:extLst>
                <a:ext uri="{FF2B5EF4-FFF2-40B4-BE49-F238E27FC236}">
                  <a16:creationId xmlns:a16="http://schemas.microsoft.com/office/drawing/2014/main" id="{4E4C08DC-3045-4ECB-9E88-44F01FAC3D15}"/>
                </a:ext>
              </a:extLst>
            </p:cNvPr>
            <p:cNvSpPr>
              <a:spLocks noChangeArrowheads="1"/>
            </p:cNvSpPr>
            <p:nvPr/>
          </p:nvSpPr>
          <p:spPr bwMode="auto">
            <a:xfrm rot="20940000">
              <a:off x="4368" y="3681"/>
              <a:ext cx="288" cy="288"/>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0" name="AutoShape 13">
              <a:extLst>
                <a:ext uri="{FF2B5EF4-FFF2-40B4-BE49-F238E27FC236}">
                  <a16:creationId xmlns:a16="http://schemas.microsoft.com/office/drawing/2014/main" id="{6E2BFB88-0546-4671-925B-20311D6146C0}"/>
                </a:ext>
              </a:extLst>
            </p:cNvPr>
            <p:cNvSpPr>
              <a:spLocks noChangeArrowheads="1"/>
            </p:cNvSpPr>
            <p:nvPr/>
          </p:nvSpPr>
          <p:spPr bwMode="auto">
            <a:xfrm>
              <a:off x="4845" y="3324"/>
              <a:ext cx="264" cy="26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1" name="AutoShape 14">
              <a:extLst>
                <a:ext uri="{FF2B5EF4-FFF2-40B4-BE49-F238E27FC236}">
                  <a16:creationId xmlns:a16="http://schemas.microsoft.com/office/drawing/2014/main" id="{7EC952AC-ADCB-46B8-B2C7-2D7CB35283C1}"/>
                </a:ext>
              </a:extLst>
            </p:cNvPr>
            <p:cNvSpPr>
              <a:spLocks noChangeArrowheads="1"/>
            </p:cNvSpPr>
            <p:nvPr/>
          </p:nvSpPr>
          <p:spPr bwMode="auto">
            <a:xfrm rot="1320000">
              <a:off x="5217" y="3264"/>
              <a:ext cx="384" cy="38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2" name="AutoShape 15">
              <a:extLst>
                <a:ext uri="{FF2B5EF4-FFF2-40B4-BE49-F238E27FC236}">
                  <a16:creationId xmlns:a16="http://schemas.microsoft.com/office/drawing/2014/main" id="{7D7136ED-09EC-462A-8239-AF40142705A5}"/>
                </a:ext>
              </a:extLst>
            </p:cNvPr>
            <p:cNvSpPr>
              <a:spLocks noChangeArrowheads="1"/>
            </p:cNvSpPr>
            <p:nvPr/>
          </p:nvSpPr>
          <p:spPr bwMode="auto">
            <a:xfrm rot="20940000">
              <a:off x="4449" y="3744"/>
              <a:ext cx="288" cy="288"/>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3" name="AutoShape 16">
              <a:extLst>
                <a:ext uri="{FF2B5EF4-FFF2-40B4-BE49-F238E27FC236}">
                  <a16:creationId xmlns:a16="http://schemas.microsoft.com/office/drawing/2014/main" id="{10910590-457C-4E0A-A505-9F68F15A24C6}"/>
                </a:ext>
              </a:extLst>
            </p:cNvPr>
            <p:cNvSpPr>
              <a:spLocks noChangeArrowheads="1"/>
            </p:cNvSpPr>
            <p:nvPr/>
          </p:nvSpPr>
          <p:spPr bwMode="auto">
            <a:xfrm>
              <a:off x="4893" y="3372"/>
              <a:ext cx="264" cy="26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14" name="AutoShape 17">
              <a:extLst>
                <a:ext uri="{FF2B5EF4-FFF2-40B4-BE49-F238E27FC236}">
                  <a16:creationId xmlns:a16="http://schemas.microsoft.com/office/drawing/2014/main" id="{95905C64-BC4E-47FC-9BE7-799D100683AB}"/>
                </a:ext>
              </a:extLst>
            </p:cNvPr>
            <p:cNvSpPr>
              <a:spLocks noChangeArrowheads="1"/>
            </p:cNvSpPr>
            <p:nvPr/>
          </p:nvSpPr>
          <p:spPr bwMode="auto">
            <a:xfrm rot="1320000">
              <a:off x="5265" y="3360"/>
              <a:ext cx="384" cy="38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grpSp>
      <p:sp>
        <p:nvSpPr>
          <p:cNvPr id="15" name="AutoShape 18">
            <a:extLst>
              <a:ext uri="{FF2B5EF4-FFF2-40B4-BE49-F238E27FC236}">
                <a16:creationId xmlns:a16="http://schemas.microsoft.com/office/drawing/2014/main" id="{55E29C59-2CA7-406A-9836-61266608189C}"/>
              </a:ext>
            </a:extLst>
          </p:cNvPr>
          <p:cNvSpPr>
            <a:spLocks noChangeArrowheads="1"/>
          </p:cNvSpPr>
          <p:nvPr/>
        </p:nvSpPr>
        <p:spPr bwMode="auto">
          <a:xfrm rot="1320000">
            <a:off x="168275" y="244475"/>
            <a:ext cx="882650" cy="882650"/>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2226" name="Rectangle 2"/>
          <p:cNvSpPr>
            <a:spLocks noGrp="1" noChangeArrowheads="1"/>
          </p:cNvSpPr>
          <p:nvPr>
            <p:ph type="subTitle" sz="quarter" idx="1"/>
          </p:nvPr>
        </p:nvSpPr>
        <p:spPr>
          <a:xfrm>
            <a:off x="1371600" y="2667000"/>
            <a:ext cx="6400800" cy="3276600"/>
          </a:xfrm>
        </p:spPr>
        <p:txBody>
          <a:bodyPr anchor="ctr"/>
          <a:lstStyle>
            <a:lvl1pPr marL="0" indent="0" algn="ctr">
              <a:buFont typeface="Wingdings" pitchFamily="2" charset="2"/>
              <a:buNone/>
              <a:defRPr/>
            </a:lvl1pPr>
          </a:lstStyle>
          <a:p>
            <a:r>
              <a:rPr lang="zh-CN" altLang="en-US"/>
              <a:t>单击此处编辑母版副标题样式</a:t>
            </a:r>
          </a:p>
        </p:txBody>
      </p:sp>
      <p:sp>
        <p:nvSpPr>
          <p:cNvPr id="52230" name="Rectangle 6"/>
          <p:cNvSpPr>
            <a:spLocks noGrp="1" noChangeArrowheads="1"/>
          </p:cNvSpPr>
          <p:nvPr>
            <p:ph type="ctrTitle" sz="quarter"/>
          </p:nvPr>
        </p:nvSpPr>
        <p:spPr>
          <a:xfrm>
            <a:off x="685800" y="914400"/>
            <a:ext cx="7772400" cy="1143000"/>
          </a:xfrm>
        </p:spPr>
        <p:txBody>
          <a:bodyPr/>
          <a:lstStyle>
            <a:lvl1pPr algn="ctr">
              <a:defRPr/>
            </a:lvl1pPr>
          </a:lstStyle>
          <a:p>
            <a:r>
              <a:rPr lang="zh-CN" altLang="en-US"/>
              <a:t>单击此处编辑母版标题样式</a:t>
            </a:r>
          </a:p>
        </p:txBody>
      </p:sp>
      <p:sp>
        <p:nvSpPr>
          <p:cNvPr id="16" name="Rectangle 3">
            <a:extLst>
              <a:ext uri="{FF2B5EF4-FFF2-40B4-BE49-F238E27FC236}">
                <a16:creationId xmlns:a16="http://schemas.microsoft.com/office/drawing/2014/main" id="{56831677-356F-4402-A025-94AEE77EE7CD}"/>
              </a:ext>
            </a:extLst>
          </p:cNvPr>
          <p:cNvSpPr>
            <a:spLocks noGrp="1" noChangeArrowheads="1"/>
          </p:cNvSpPr>
          <p:nvPr>
            <p:ph type="dt" sz="quarter" idx="10"/>
          </p:nvPr>
        </p:nvSpPr>
        <p:spPr>
          <a:xfrm>
            <a:off x="76200" y="6323013"/>
            <a:ext cx="1905000" cy="457200"/>
          </a:xfrm>
        </p:spPr>
        <p:txBody>
          <a:bodyPr/>
          <a:lstStyle>
            <a:lvl1pPr>
              <a:defRPr sz="1400">
                <a:solidFill>
                  <a:schemeClr val="tx1"/>
                </a:solidFill>
                <a:latin typeface="Times New Roman" pitchFamily="18" charset="0"/>
                <a:ea typeface="宋体" pitchFamily="2" charset="-122"/>
              </a:defRPr>
            </a:lvl1pPr>
          </a:lstStyle>
          <a:p>
            <a:pPr>
              <a:defRPr/>
            </a:pPr>
            <a:fld id="{CDE7F354-6A21-489C-B40F-CD9216D82570}" type="datetime3">
              <a:rPr lang="zh-CN" altLang="en-US"/>
              <a:pPr>
                <a:defRPr/>
              </a:pPr>
              <a:t>2021年11月10日星期三</a:t>
            </a:fld>
            <a:endParaRPr lang="en-US" altLang="zh-CN"/>
          </a:p>
        </p:txBody>
      </p:sp>
      <p:sp>
        <p:nvSpPr>
          <p:cNvPr id="17" name="Rectangle 4">
            <a:extLst>
              <a:ext uri="{FF2B5EF4-FFF2-40B4-BE49-F238E27FC236}">
                <a16:creationId xmlns:a16="http://schemas.microsoft.com/office/drawing/2014/main" id="{3FD34DDC-C6FE-4FAC-A2FF-CE800846324C}"/>
              </a:ext>
            </a:extLst>
          </p:cNvPr>
          <p:cNvSpPr>
            <a:spLocks noGrp="1" noChangeArrowheads="1"/>
          </p:cNvSpPr>
          <p:nvPr>
            <p:ph type="ftr" sz="quarter" idx="11"/>
          </p:nvPr>
        </p:nvSpPr>
        <p:spPr>
          <a:xfrm>
            <a:off x="3124200" y="6324600"/>
            <a:ext cx="2895600" cy="457200"/>
          </a:xfrm>
          <a:prstGeom prst="rect">
            <a:avLst/>
          </a:prstGeom>
        </p:spPr>
        <p:txBody>
          <a:bodyPr wrap="none" lIns="92075" tIns="46038" rIns="92075" bIns="46038" anchor="ctr"/>
          <a:lstStyle>
            <a:lvl1pPr algn="ctr" eaLnBrk="1" hangingPunct="1">
              <a:spcBef>
                <a:spcPct val="50000"/>
              </a:spcBef>
              <a:defRPr kumimoji="1" sz="1400">
                <a:solidFill>
                  <a:schemeClr val="tx1"/>
                </a:solidFill>
                <a:latin typeface="Times New Roman" pitchFamily="18" charset="0"/>
                <a:ea typeface="宋体" pitchFamily="2" charset="-122"/>
              </a:defRPr>
            </a:lvl1pPr>
          </a:lstStyle>
          <a:p>
            <a:pPr>
              <a:defRPr/>
            </a:pPr>
            <a:r>
              <a:rPr lang="zh-CN" altLang="en-US"/>
              <a:t>数据库系统概念----前言</a:t>
            </a:r>
            <a:endParaRPr lang="en-US" altLang="zh-CN"/>
          </a:p>
        </p:txBody>
      </p:sp>
      <p:sp>
        <p:nvSpPr>
          <p:cNvPr id="18" name="Rectangle 5">
            <a:extLst>
              <a:ext uri="{FF2B5EF4-FFF2-40B4-BE49-F238E27FC236}">
                <a16:creationId xmlns:a16="http://schemas.microsoft.com/office/drawing/2014/main" id="{9E64A786-B485-46BF-88FB-E31B4F3815A9}"/>
              </a:ext>
            </a:extLst>
          </p:cNvPr>
          <p:cNvSpPr>
            <a:spLocks noGrp="1" noChangeArrowheads="1"/>
          </p:cNvSpPr>
          <p:nvPr>
            <p:ph type="sldNum" sz="quarter" idx="12"/>
          </p:nvPr>
        </p:nvSpPr>
        <p:spPr>
          <a:xfrm>
            <a:off x="7162800" y="6324600"/>
            <a:ext cx="1905000" cy="457200"/>
          </a:xfrm>
          <a:ln w="9525"/>
        </p:spPr>
        <p:txBody>
          <a:bodyPr/>
          <a:lstStyle>
            <a:lvl1pPr algn="r">
              <a:defRPr sz="1400" b="0">
                <a:solidFill>
                  <a:schemeClr val="tx1"/>
                </a:solidFill>
                <a:ea typeface="宋体" panose="02010600030101010101" pitchFamily="2" charset="-122"/>
              </a:defRPr>
            </a:lvl1pPr>
          </a:lstStyle>
          <a:p>
            <a:fld id="{F7A9E086-62B5-4DF1-A8B0-7C7E3904E516}" type="slidenum">
              <a:rPr lang="zh-CN" altLang="en-US"/>
              <a:pPr/>
              <a:t>‹#›</a:t>
            </a:fld>
            <a:endParaRPr lang="en-US" altLang="zh-CN"/>
          </a:p>
        </p:txBody>
      </p:sp>
    </p:spTree>
    <p:extLst>
      <p:ext uri="{BB962C8B-B14F-4D97-AF65-F5344CB8AC3E}">
        <p14:creationId xmlns:p14="http://schemas.microsoft.com/office/powerpoint/2010/main" val="2711725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ffectLst/>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a:extLst>
              <a:ext uri="{FF2B5EF4-FFF2-40B4-BE49-F238E27FC236}">
                <a16:creationId xmlns:a16="http://schemas.microsoft.com/office/drawing/2014/main" id="{494832AE-ECA8-43AE-8D94-8A293C0B6B15}"/>
              </a:ext>
            </a:extLst>
          </p:cNvPr>
          <p:cNvSpPr>
            <a:spLocks noGrp="1" noChangeArrowheads="1"/>
          </p:cNvSpPr>
          <p:nvPr>
            <p:ph type="dt" sz="half" idx="10"/>
          </p:nvPr>
        </p:nvSpPr>
        <p:spPr/>
        <p:txBody>
          <a:bodyPr/>
          <a:lstStyle>
            <a:lvl1pPr>
              <a:defRPr/>
            </a:lvl1pPr>
          </a:lstStyle>
          <a:p>
            <a:pPr>
              <a:defRPr/>
            </a:pPr>
            <a:fld id="{372411FA-2896-48E8-91D9-C536406EB499}" type="datetime3">
              <a:rPr lang="zh-CN" altLang="en-US"/>
              <a:pPr>
                <a:defRPr/>
              </a:pPr>
              <a:t>2021年11月10日星期三</a:t>
            </a:fld>
            <a:endParaRPr lang="en-US" altLang="zh-CN"/>
          </a:p>
        </p:txBody>
      </p:sp>
      <p:sp>
        <p:nvSpPr>
          <p:cNvPr id="5" name="Rectangle 20">
            <a:extLst>
              <a:ext uri="{FF2B5EF4-FFF2-40B4-BE49-F238E27FC236}">
                <a16:creationId xmlns:a16="http://schemas.microsoft.com/office/drawing/2014/main" id="{A3B98C7F-3FCE-4384-A460-085CCF2724EB}"/>
              </a:ext>
            </a:extLst>
          </p:cNvPr>
          <p:cNvSpPr>
            <a:spLocks noGrp="1" noChangeArrowheads="1"/>
          </p:cNvSpPr>
          <p:nvPr>
            <p:ph type="sldNum" sz="quarter" idx="11"/>
          </p:nvPr>
        </p:nvSpPr>
        <p:spPr/>
        <p:txBody>
          <a:bodyPr/>
          <a:lstStyle>
            <a:lvl1pPr>
              <a:defRPr/>
            </a:lvl1pPr>
          </a:lstStyle>
          <a:p>
            <a:fld id="{551A4645-A521-489F-9B47-2CBBB3B14B55}" type="slidenum">
              <a:rPr lang="zh-CN" altLang="en-US"/>
              <a:pPr/>
              <a:t>‹#›</a:t>
            </a:fld>
            <a:endParaRPr lang="en-US" altLang="zh-CN"/>
          </a:p>
        </p:txBody>
      </p:sp>
      <p:sp>
        <p:nvSpPr>
          <p:cNvPr id="6" name="Rectangle 35">
            <a:extLst>
              <a:ext uri="{FF2B5EF4-FFF2-40B4-BE49-F238E27FC236}">
                <a16:creationId xmlns:a16="http://schemas.microsoft.com/office/drawing/2014/main" id="{D5B0B275-549C-46B7-BF11-E9ACC0DB3171}"/>
              </a:ext>
            </a:extLst>
          </p:cNvPr>
          <p:cNvSpPr>
            <a:spLocks noGrp="1" noChangeArrowheads="1"/>
          </p:cNvSpPr>
          <p:nvPr>
            <p:ph type="ftr" sz="quarter" idx="12"/>
          </p:nvPr>
        </p:nvSpPr>
        <p:spPr>
          <a:xfrm>
            <a:off x="3505200" y="6477000"/>
            <a:ext cx="3733800" cy="304800"/>
          </a:xfrm>
          <a:prstGeom prst="rect">
            <a:avLst/>
          </a:prstGeom>
        </p:spPr>
        <p:txBody>
          <a:bodyPr/>
          <a:lstStyle>
            <a:lvl1pPr algn="ctr" eaLnBrk="1" hangingPunct="1">
              <a:spcBef>
                <a:spcPct val="50000"/>
              </a:spcBef>
              <a:defRPr/>
            </a:lvl1pPr>
          </a:lstStyle>
          <a:p>
            <a:pPr>
              <a:defRPr/>
            </a:pPr>
            <a:r>
              <a:rPr lang="zh-CN" altLang="en-US"/>
              <a:t>大数据管理----前言</a:t>
            </a:r>
            <a:endParaRPr lang="zh-CN" altLang="zh-CN"/>
          </a:p>
        </p:txBody>
      </p:sp>
    </p:spTree>
    <p:extLst>
      <p:ext uri="{BB962C8B-B14F-4D97-AF65-F5344CB8AC3E}">
        <p14:creationId xmlns:p14="http://schemas.microsoft.com/office/powerpoint/2010/main" val="1728729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a:extLst>
              <a:ext uri="{FF2B5EF4-FFF2-40B4-BE49-F238E27FC236}">
                <a16:creationId xmlns:a16="http://schemas.microsoft.com/office/drawing/2014/main" id="{2E42AD5E-389C-4326-8AD6-9DA6E036DCC2}"/>
              </a:ext>
            </a:extLst>
          </p:cNvPr>
          <p:cNvSpPr>
            <a:spLocks noGrp="1" noChangeArrowheads="1"/>
          </p:cNvSpPr>
          <p:nvPr>
            <p:ph type="dt" sz="half" idx="10"/>
          </p:nvPr>
        </p:nvSpPr>
        <p:spPr/>
        <p:txBody>
          <a:bodyPr/>
          <a:lstStyle>
            <a:lvl1pPr>
              <a:defRPr/>
            </a:lvl1pPr>
          </a:lstStyle>
          <a:p>
            <a:pPr>
              <a:defRPr/>
            </a:pPr>
            <a:fld id="{D1F2AAE5-E6A6-476D-882B-01BE705842C9}" type="datetime3">
              <a:rPr lang="zh-CN" altLang="en-US"/>
              <a:pPr>
                <a:defRPr/>
              </a:pPr>
              <a:t>2021年11月10日星期三</a:t>
            </a:fld>
            <a:endParaRPr lang="en-US" altLang="zh-CN"/>
          </a:p>
        </p:txBody>
      </p:sp>
      <p:sp>
        <p:nvSpPr>
          <p:cNvPr id="6" name="Rectangle 20">
            <a:extLst>
              <a:ext uri="{FF2B5EF4-FFF2-40B4-BE49-F238E27FC236}">
                <a16:creationId xmlns:a16="http://schemas.microsoft.com/office/drawing/2014/main" id="{C66A640B-7F10-4A8F-A038-FB9DC78B43E1}"/>
              </a:ext>
            </a:extLst>
          </p:cNvPr>
          <p:cNvSpPr>
            <a:spLocks noGrp="1" noChangeArrowheads="1"/>
          </p:cNvSpPr>
          <p:nvPr>
            <p:ph type="sldNum" sz="quarter" idx="11"/>
          </p:nvPr>
        </p:nvSpPr>
        <p:spPr/>
        <p:txBody>
          <a:bodyPr/>
          <a:lstStyle>
            <a:lvl1pPr>
              <a:defRPr/>
            </a:lvl1pPr>
          </a:lstStyle>
          <a:p>
            <a:fld id="{37E95BF6-6D30-4A6E-AAB8-B9C672BB2CC3}" type="slidenum">
              <a:rPr lang="zh-CN" altLang="en-US"/>
              <a:pPr/>
              <a:t>‹#›</a:t>
            </a:fld>
            <a:endParaRPr lang="en-US" altLang="zh-CN"/>
          </a:p>
        </p:txBody>
      </p:sp>
      <p:sp>
        <p:nvSpPr>
          <p:cNvPr id="7" name="Rectangle 35">
            <a:extLst>
              <a:ext uri="{FF2B5EF4-FFF2-40B4-BE49-F238E27FC236}">
                <a16:creationId xmlns:a16="http://schemas.microsoft.com/office/drawing/2014/main" id="{FD0DD6BA-D0FF-4A9D-A3C7-A351247C50AB}"/>
              </a:ext>
            </a:extLst>
          </p:cNvPr>
          <p:cNvSpPr>
            <a:spLocks noGrp="1" noChangeArrowheads="1"/>
          </p:cNvSpPr>
          <p:nvPr>
            <p:ph type="ftr" sz="quarter" idx="12"/>
          </p:nvPr>
        </p:nvSpPr>
        <p:spPr>
          <a:xfrm>
            <a:off x="3505200" y="6477000"/>
            <a:ext cx="3733800" cy="304800"/>
          </a:xfrm>
          <a:prstGeom prst="rect">
            <a:avLst/>
          </a:prstGeom>
        </p:spPr>
        <p:txBody>
          <a:bodyPr/>
          <a:lstStyle>
            <a:lvl1pPr algn="ctr" eaLnBrk="1" hangingPunct="1">
              <a:spcBef>
                <a:spcPct val="50000"/>
              </a:spcBef>
              <a:defRPr/>
            </a:lvl1pPr>
          </a:lstStyle>
          <a:p>
            <a:pPr>
              <a:defRPr/>
            </a:pPr>
            <a:r>
              <a:rPr lang="zh-CN" altLang="en-US"/>
              <a:t>大数据管理----前言</a:t>
            </a:r>
            <a:endParaRPr lang="zh-CN" altLang="zh-CN"/>
          </a:p>
        </p:txBody>
      </p:sp>
    </p:spTree>
    <p:extLst>
      <p:ext uri="{BB962C8B-B14F-4D97-AF65-F5344CB8AC3E}">
        <p14:creationId xmlns:p14="http://schemas.microsoft.com/office/powerpoint/2010/main" val="2478944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a:extLst>
              <a:ext uri="{FF2B5EF4-FFF2-40B4-BE49-F238E27FC236}">
                <a16:creationId xmlns:a16="http://schemas.microsoft.com/office/drawing/2014/main" id="{BD007B86-388E-4D38-956F-6D98960A7F4C}"/>
              </a:ext>
            </a:extLst>
          </p:cNvPr>
          <p:cNvSpPr>
            <a:spLocks noGrp="1" noChangeArrowheads="1"/>
          </p:cNvSpPr>
          <p:nvPr>
            <p:ph type="dt" sz="half" idx="10"/>
          </p:nvPr>
        </p:nvSpPr>
        <p:spPr/>
        <p:txBody>
          <a:bodyPr/>
          <a:lstStyle>
            <a:lvl1pPr>
              <a:defRPr/>
            </a:lvl1pPr>
          </a:lstStyle>
          <a:p>
            <a:pPr>
              <a:defRPr/>
            </a:pPr>
            <a:fld id="{0EDB913D-5FEC-4957-BCEE-C01C49BA7EC7}" type="datetime3">
              <a:rPr lang="zh-CN" altLang="en-US"/>
              <a:pPr>
                <a:defRPr/>
              </a:pPr>
              <a:t>2021年11月10日星期三</a:t>
            </a:fld>
            <a:endParaRPr lang="en-US" altLang="zh-CN"/>
          </a:p>
        </p:txBody>
      </p:sp>
      <p:sp>
        <p:nvSpPr>
          <p:cNvPr id="6" name="Rectangle 20">
            <a:extLst>
              <a:ext uri="{FF2B5EF4-FFF2-40B4-BE49-F238E27FC236}">
                <a16:creationId xmlns:a16="http://schemas.microsoft.com/office/drawing/2014/main" id="{BCB81401-0854-4984-A1BF-A3DA2A418E18}"/>
              </a:ext>
            </a:extLst>
          </p:cNvPr>
          <p:cNvSpPr>
            <a:spLocks noGrp="1" noChangeArrowheads="1"/>
          </p:cNvSpPr>
          <p:nvPr>
            <p:ph type="sldNum" sz="quarter" idx="11"/>
          </p:nvPr>
        </p:nvSpPr>
        <p:spPr/>
        <p:txBody>
          <a:bodyPr/>
          <a:lstStyle>
            <a:lvl1pPr>
              <a:defRPr/>
            </a:lvl1pPr>
          </a:lstStyle>
          <a:p>
            <a:fld id="{28269F90-605C-4039-9244-30BBF7FDC891}" type="slidenum">
              <a:rPr lang="zh-CN" altLang="en-US"/>
              <a:pPr/>
              <a:t>‹#›</a:t>
            </a:fld>
            <a:endParaRPr lang="en-US" altLang="zh-CN"/>
          </a:p>
        </p:txBody>
      </p:sp>
      <p:sp>
        <p:nvSpPr>
          <p:cNvPr id="7" name="Rectangle 35">
            <a:extLst>
              <a:ext uri="{FF2B5EF4-FFF2-40B4-BE49-F238E27FC236}">
                <a16:creationId xmlns:a16="http://schemas.microsoft.com/office/drawing/2014/main" id="{20E1DA22-B816-45AE-BD68-44B1CCA217C7}"/>
              </a:ext>
            </a:extLst>
          </p:cNvPr>
          <p:cNvSpPr>
            <a:spLocks noGrp="1" noChangeArrowheads="1"/>
          </p:cNvSpPr>
          <p:nvPr>
            <p:ph type="ftr" sz="quarter" idx="12"/>
          </p:nvPr>
        </p:nvSpPr>
        <p:spPr>
          <a:xfrm>
            <a:off x="3505200" y="6477000"/>
            <a:ext cx="3733800" cy="304800"/>
          </a:xfrm>
          <a:prstGeom prst="rect">
            <a:avLst/>
          </a:prstGeom>
        </p:spPr>
        <p:txBody>
          <a:bodyPr/>
          <a:lstStyle>
            <a:lvl1pPr algn="ctr" eaLnBrk="1" hangingPunct="1">
              <a:spcBef>
                <a:spcPct val="50000"/>
              </a:spcBef>
              <a:defRPr/>
            </a:lvl1pPr>
          </a:lstStyle>
          <a:p>
            <a:pPr>
              <a:defRPr/>
            </a:pPr>
            <a:r>
              <a:rPr lang="zh-CN" altLang="en-US"/>
              <a:t>大数据管理----前言</a:t>
            </a:r>
            <a:endParaRPr lang="zh-CN" altLang="zh-CN"/>
          </a:p>
        </p:txBody>
      </p:sp>
    </p:spTree>
    <p:extLst>
      <p:ext uri="{BB962C8B-B14F-4D97-AF65-F5344CB8AC3E}">
        <p14:creationId xmlns:p14="http://schemas.microsoft.com/office/powerpoint/2010/main" val="7951812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66AF24-31A1-4AEE-BA6F-292150525299}"/>
              </a:ext>
            </a:extLst>
          </p:cNvPr>
          <p:cNvSpPr>
            <a:spLocks noGrp="1" noChangeArrowheads="1"/>
          </p:cNvSpPr>
          <p:nvPr>
            <p:ph type="body" idx="1"/>
          </p:nvPr>
        </p:nvSpPr>
        <p:spPr bwMode="auto">
          <a:xfrm>
            <a:off x="685800" y="1371600"/>
            <a:ext cx="7772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03" name="Rectangle 3">
            <a:extLst>
              <a:ext uri="{FF2B5EF4-FFF2-40B4-BE49-F238E27FC236}">
                <a16:creationId xmlns:a16="http://schemas.microsoft.com/office/drawing/2014/main" id="{563E0530-58B9-4025-8F54-264205630DB1}"/>
              </a:ext>
            </a:extLst>
          </p:cNvPr>
          <p:cNvSpPr>
            <a:spLocks noGrp="1" noChangeArrowheads="1"/>
          </p:cNvSpPr>
          <p:nvPr>
            <p:ph type="dt" sz="half" idx="2"/>
          </p:nvPr>
        </p:nvSpPr>
        <p:spPr bwMode="auto">
          <a:xfrm>
            <a:off x="685800" y="6477000"/>
            <a:ext cx="27432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1" hangingPunct="1">
              <a:spcBef>
                <a:spcPct val="0"/>
              </a:spcBef>
              <a:defRPr sz="1600">
                <a:solidFill>
                  <a:schemeClr val="accent2"/>
                </a:solidFill>
                <a:latin typeface="+mn-ea"/>
                <a:ea typeface="+mn-ea"/>
              </a:defRPr>
            </a:lvl1pPr>
          </a:lstStyle>
          <a:p>
            <a:pPr>
              <a:defRPr/>
            </a:pPr>
            <a:fld id="{E39333D9-FFA1-4093-90DC-BF3830FFF07F}" type="datetime3">
              <a:rPr lang="zh-CN" altLang="en-US"/>
              <a:pPr>
                <a:defRPr/>
              </a:pPr>
              <a:t>2021年11月10日星期三</a:t>
            </a:fld>
            <a:endParaRPr lang="en-US" altLang="zh-CN"/>
          </a:p>
        </p:txBody>
      </p:sp>
      <p:sp>
        <p:nvSpPr>
          <p:cNvPr id="1028" name="Rectangle 6">
            <a:extLst>
              <a:ext uri="{FF2B5EF4-FFF2-40B4-BE49-F238E27FC236}">
                <a16:creationId xmlns:a16="http://schemas.microsoft.com/office/drawing/2014/main" id="{3EFC9E51-299D-4670-A79E-B381254C2449}"/>
              </a:ext>
            </a:extLst>
          </p:cNvPr>
          <p:cNvSpPr>
            <a:spLocks noGrp="1" noChangeArrowheads="1"/>
          </p:cNvSpPr>
          <p:nvPr>
            <p:ph type="title"/>
          </p:nvPr>
        </p:nvSpPr>
        <p:spPr bwMode="auto">
          <a:xfrm>
            <a:off x="685800" y="1524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zh-CN" altLang="en-US" dirty="0"/>
              <a:t>单击此处编辑母版标题样式</a:t>
            </a:r>
          </a:p>
        </p:txBody>
      </p:sp>
      <p:grpSp>
        <p:nvGrpSpPr>
          <p:cNvPr id="1029" name="Group 7">
            <a:extLst>
              <a:ext uri="{FF2B5EF4-FFF2-40B4-BE49-F238E27FC236}">
                <a16:creationId xmlns:a16="http://schemas.microsoft.com/office/drawing/2014/main" id="{2F06F25A-6F92-4A11-BEE9-EAE3518D4839}"/>
              </a:ext>
            </a:extLst>
          </p:cNvPr>
          <p:cNvGrpSpPr>
            <a:grpSpLocks/>
          </p:cNvGrpSpPr>
          <p:nvPr/>
        </p:nvGrpSpPr>
        <p:grpSpPr bwMode="auto">
          <a:xfrm>
            <a:off x="7543800" y="5867400"/>
            <a:ext cx="1371600" cy="838200"/>
            <a:chOff x="4368" y="3312"/>
            <a:chExt cx="1281" cy="768"/>
          </a:xfrm>
        </p:grpSpPr>
        <p:sp>
          <p:nvSpPr>
            <p:cNvPr id="51208" name="AutoShape 8">
              <a:extLst>
                <a:ext uri="{FF2B5EF4-FFF2-40B4-BE49-F238E27FC236}">
                  <a16:creationId xmlns:a16="http://schemas.microsoft.com/office/drawing/2014/main" id="{C8173567-2B8E-40FF-A60A-B8A6D0E5EDC2}"/>
                </a:ext>
              </a:extLst>
            </p:cNvPr>
            <p:cNvSpPr>
              <a:spLocks noChangeArrowheads="1"/>
            </p:cNvSpPr>
            <p:nvPr/>
          </p:nvSpPr>
          <p:spPr bwMode="auto">
            <a:xfrm rot="20940000">
              <a:off x="4368" y="3729"/>
              <a:ext cx="288" cy="288"/>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09" name="AutoShape 9">
              <a:extLst>
                <a:ext uri="{FF2B5EF4-FFF2-40B4-BE49-F238E27FC236}">
                  <a16:creationId xmlns:a16="http://schemas.microsoft.com/office/drawing/2014/main" id="{BDD7943A-5927-4C1E-B8D7-E8F9D63C9532}"/>
                </a:ext>
              </a:extLst>
            </p:cNvPr>
            <p:cNvSpPr>
              <a:spLocks noChangeArrowheads="1"/>
            </p:cNvSpPr>
            <p:nvPr/>
          </p:nvSpPr>
          <p:spPr bwMode="auto">
            <a:xfrm>
              <a:off x="4845" y="3372"/>
              <a:ext cx="264" cy="265"/>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0" name="AutoShape 10">
              <a:extLst>
                <a:ext uri="{FF2B5EF4-FFF2-40B4-BE49-F238E27FC236}">
                  <a16:creationId xmlns:a16="http://schemas.microsoft.com/office/drawing/2014/main" id="{0E13BC62-826C-434E-A1F2-3CB33C9F9A3A}"/>
                </a:ext>
              </a:extLst>
            </p:cNvPr>
            <p:cNvSpPr>
              <a:spLocks noChangeArrowheads="1"/>
            </p:cNvSpPr>
            <p:nvPr/>
          </p:nvSpPr>
          <p:spPr bwMode="auto">
            <a:xfrm rot="1320000">
              <a:off x="5218" y="3312"/>
              <a:ext cx="384" cy="384"/>
            </a:xfrm>
            <a:prstGeom prst="star5">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1" name="AutoShape 11">
              <a:extLst>
                <a:ext uri="{FF2B5EF4-FFF2-40B4-BE49-F238E27FC236}">
                  <a16:creationId xmlns:a16="http://schemas.microsoft.com/office/drawing/2014/main" id="{59B6406F-9C3B-4DB5-ACCE-0591FA73708C}"/>
                </a:ext>
              </a:extLst>
            </p:cNvPr>
            <p:cNvSpPr>
              <a:spLocks noChangeArrowheads="1"/>
            </p:cNvSpPr>
            <p:nvPr/>
          </p:nvSpPr>
          <p:spPr bwMode="auto">
            <a:xfrm rot="20940000">
              <a:off x="4450" y="3792"/>
              <a:ext cx="289" cy="288"/>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2" name="AutoShape 12">
              <a:extLst>
                <a:ext uri="{FF2B5EF4-FFF2-40B4-BE49-F238E27FC236}">
                  <a16:creationId xmlns:a16="http://schemas.microsoft.com/office/drawing/2014/main" id="{9FA20640-C41A-4737-B1E6-125DAE58365B}"/>
                </a:ext>
              </a:extLst>
            </p:cNvPr>
            <p:cNvSpPr>
              <a:spLocks noChangeArrowheads="1"/>
            </p:cNvSpPr>
            <p:nvPr/>
          </p:nvSpPr>
          <p:spPr bwMode="auto">
            <a:xfrm>
              <a:off x="4893" y="3420"/>
              <a:ext cx="264" cy="265"/>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sp>
          <p:nvSpPr>
            <p:cNvPr id="51213" name="AutoShape 13">
              <a:extLst>
                <a:ext uri="{FF2B5EF4-FFF2-40B4-BE49-F238E27FC236}">
                  <a16:creationId xmlns:a16="http://schemas.microsoft.com/office/drawing/2014/main" id="{44B9894E-2A55-4222-934F-37367A7FDE71}"/>
                </a:ext>
              </a:extLst>
            </p:cNvPr>
            <p:cNvSpPr>
              <a:spLocks noChangeArrowheads="1"/>
            </p:cNvSpPr>
            <p:nvPr/>
          </p:nvSpPr>
          <p:spPr bwMode="auto">
            <a:xfrm rot="1320000">
              <a:off x="5265" y="3408"/>
              <a:ext cx="384" cy="384"/>
            </a:xfrm>
            <a:prstGeom prst="star5">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wrap="none" lIns="92075" tIns="46038" rIns="92075" bIns="46038" anchor="ctr"/>
            <a:lstStyle/>
            <a:p>
              <a:pPr eaLnBrk="1" hangingPunct="1">
                <a:spcBef>
                  <a:spcPct val="50000"/>
                </a:spcBef>
                <a:defRPr/>
              </a:pPr>
              <a:endParaRPr lang="zh-CN" altLang="en-US"/>
            </a:p>
          </p:txBody>
        </p:sp>
      </p:grpSp>
      <p:grpSp>
        <p:nvGrpSpPr>
          <p:cNvPr id="1030" name="Group 14">
            <a:extLst>
              <a:ext uri="{FF2B5EF4-FFF2-40B4-BE49-F238E27FC236}">
                <a16:creationId xmlns:a16="http://schemas.microsoft.com/office/drawing/2014/main" id="{017FA2B3-215D-41C9-8451-7F59917314CE}"/>
              </a:ext>
            </a:extLst>
          </p:cNvPr>
          <p:cNvGrpSpPr>
            <a:grpSpLocks/>
          </p:cNvGrpSpPr>
          <p:nvPr/>
        </p:nvGrpSpPr>
        <p:grpSpPr bwMode="auto">
          <a:xfrm>
            <a:off x="381000" y="914400"/>
            <a:ext cx="8305800" cy="381000"/>
            <a:chOff x="240" y="768"/>
            <a:chExt cx="5232" cy="240"/>
          </a:xfrm>
        </p:grpSpPr>
        <p:sp>
          <p:nvSpPr>
            <p:cNvPr id="51215" name="Rectangle 15">
              <a:extLst>
                <a:ext uri="{FF2B5EF4-FFF2-40B4-BE49-F238E27FC236}">
                  <a16:creationId xmlns:a16="http://schemas.microsoft.com/office/drawing/2014/main" id="{943CDE8A-601A-459D-B509-B769582ACF23}"/>
                </a:ext>
              </a:extLst>
            </p:cNvPr>
            <p:cNvSpPr>
              <a:spLocks noChangeArrowheads="1"/>
            </p:cNvSpPr>
            <p:nvPr/>
          </p:nvSpPr>
          <p:spPr bwMode="auto">
            <a:xfrm>
              <a:off x="384" y="912"/>
              <a:ext cx="5088" cy="96"/>
            </a:xfrm>
            <a:prstGeom prst="rect">
              <a:avLst/>
            </a:prstGeom>
            <a:gradFill rotWithShape="0">
              <a:gsLst>
                <a:gs pos="0">
                  <a:schemeClr val="hlink"/>
                </a:gs>
                <a:gs pos="100000">
                  <a:schemeClr val="hlink">
                    <a:gamma/>
                    <a:shade val="46275"/>
                    <a:invGamma/>
                  </a:schemeClr>
                </a:gs>
              </a:gsLst>
              <a:path path="shape">
                <a:fillToRect l="50000" t="50000" r="50000" b="50000"/>
              </a:path>
            </a:gradFill>
            <a:ln w="9525">
              <a:noFill/>
              <a:miter lim="800000"/>
              <a:headEnd/>
              <a:tailEnd/>
            </a:ln>
            <a:effectLst/>
          </p:spPr>
          <p:txBody>
            <a:bodyPr/>
            <a:lstStyle/>
            <a:p>
              <a:pPr eaLnBrk="1" hangingPunct="1">
                <a:defRPr/>
              </a:pPr>
              <a:endParaRPr lang="zh-CN" altLang="en-US"/>
            </a:p>
          </p:txBody>
        </p:sp>
        <p:sp>
          <p:nvSpPr>
            <p:cNvPr id="51216" name="Rectangle 16">
              <a:extLst>
                <a:ext uri="{FF2B5EF4-FFF2-40B4-BE49-F238E27FC236}">
                  <a16:creationId xmlns:a16="http://schemas.microsoft.com/office/drawing/2014/main" id="{89EA64C3-5F4A-4329-96F7-789EAAC5CAA9}"/>
                </a:ext>
              </a:extLst>
            </p:cNvPr>
            <p:cNvSpPr>
              <a:spLocks noChangeArrowheads="1"/>
            </p:cNvSpPr>
            <p:nvPr/>
          </p:nvSpPr>
          <p:spPr bwMode="auto">
            <a:xfrm>
              <a:off x="240" y="768"/>
              <a:ext cx="5088" cy="96"/>
            </a:xfrm>
            <a:prstGeom prst="rect">
              <a:avLst/>
            </a:prstGeom>
            <a:gradFill rotWithShape="0">
              <a:gsLst>
                <a:gs pos="0">
                  <a:schemeClr val="bg1">
                    <a:gamma/>
                    <a:shade val="46275"/>
                    <a:invGamma/>
                  </a:schemeClr>
                </a:gs>
                <a:gs pos="100000">
                  <a:schemeClr val="bg1"/>
                </a:gs>
              </a:gsLst>
              <a:path path="shape">
                <a:fillToRect l="50000" t="50000" r="50000" b="50000"/>
              </a:path>
            </a:gradFill>
            <a:ln w="9525">
              <a:noFill/>
              <a:miter lim="800000"/>
              <a:headEnd/>
              <a:tailEnd/>
            </a:ln>
            <a:effectLst/>
          </p:spPr>
          <p:txBody>
            <a:bodyPr/>
            <a:lstStyle/>
            <a:p>
              <a:pPr eaLnBrk="1" hangingPunct="1">
                <a:defRPr/>
              </a:pPr>
              <a:endParaRPr lang="zh-CN" altLang="en-US"/>
            </a:p>
          </p:txBody>
        </p:sp>
      </p:grpSp>
      <p:sp>
        <p:nvSpPr>
          <p:cNvPr id="51220" name="Rectangle 20">
            <a:extLst>
              <a:ext uri="{FF2B5EF4-FFF2-40B4-BE49-F238E27FC236}">
                <a16:creationId xmlns:a16="http://schemas.microsoft.com/office/drawing/2014/main" id="{79BCB2F1-529B-449E-997D-06C7DE05DC02}"/>
              </a:ext>
            </a:extLst>
          </p:cNvPr>
          <p:cNvSpPr>
            <a:spLocks noGrp="1" noChangeArrowheads="1"/>
          </p:cNvSpPr>
          <p:nvPr>
            <p:ph type="sldNum" sz="quarter" idx="4"/>
          </p:nvPr>
        </p:nvSpPr>
        <p:spPr bwMode="auto">
          <a:xfrm>
            <a:off x="8077200" y="6400800"/>
            <a:ext cx="990600" cy="304800"/>
          </a:xfrm>
          <a:prstGeom prst="rect">
            <a:avLst/>
          </a:prstGeom>
          <a:noFill/>
          <a:ln w="12700" cap="sq">
            <a:noFill/>
            <a:miter lim="800000"/>
            <a:headEnd type="none" w="sm" len="sm"/>
            <a:tailEnd type="none" w="sm" len="sm"/>
          </a:ln>
          <a:effectLst/>
        </p:spPr>
        <p:txBody>
          <a:bodyPr vert="horz" wrap="none" lIns="92075" tIns="46038" rIns="92075" bIns="46038" numCol="1" anchor="ctr" anchorCtr="0" compatLnSpc="1">
            <a:prstTxWarp prst="textNoShape">
              <a:avLst/>
            </a:prstTxWarp>
          </a:bodyPr>
          <a:lstStyle>
            <a:lvl1pPr eaLnBrk="1" hangingPunct="1">
              <a:defRPr b="1">
                <a:solidFill>
                  <a:schemeClr val="accent2"/>
                </a:solidFill>
                <a:ea typeface="华文新魏" panose="02010800040101010101" pitchFamily="2" charset="-122"/>
              </a:defRPr>
            </a:lvl1pPr>
          </a:lstStyle>
          <a:p>
            <a:fld id="{1FD46F88-76D9-4982-85E6-4C5F226F926D}" type="slidenum">
              <a:rPr lang="zh-CN" altLang="en-US"/>
              <a:pPr/>
              <a:t>‹#›</a:t>
            </a:fld>
            <a:endParaRPr lang="en-US" altLang="zh-CN"/>
          </a:p>
        </p:txBody>
      </p:sp>
    </p:spTree>
  </p:cSld>
  <p:clrMap bg1="dk2" tx1="lt1" bg2="dk1" tx2="lt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Lst>
  <p:hf hdr="0"/>
  <p:txStyles>
    <p:titleStyle>
      <a:lvl1pPr algn="l" rtl="0" eaLnBrk="0" fontAlgn="base" hangingPunct="0">
        <a:spcBef>
          <a:spcPct val="0"/>
        </a:spcBef>
        <a:spcAft>
          <a:spcPct val="0"/>
        </a:spcAft>
        <a:defRPr kumimoji="1" sz="4400" b="1">
          <a:solidFill>
            <a:srgbClr val="FF33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kumimoji="1" sz="4400" b="1">
          <a:solidFill>
            <a:srgbClr val="FF3300"/>
          </a:solidFill>
          <a:latin typeface="Arial" charset="0"/>
          <a:ea typeface="隶书" pitchFamily="49" charset="-122"/>
        </a:defRPr>
      </a:lvl2pPr>
      <a:lvl3pPr algn="l" rtl="0" eaLnBrk="0" fontAlgn="base" hangingPunct="0">
        <a:spcBef>
          <a:spcPct val="0"/>
        </a:spcBef>
        <a:spcAft>
          <a:spcPct val="0"/>
        </a:spcAft>
        <a:defRPr kumimoji="1" sz="4400" b="1">
          <a:solidFill>
            <a:srgbClr val="FF3300"/>
          </a:solidFill>
          <a:latin typeface="Arial" charset="0"/>
          <a:ea typeface="隶书" pitchFamily="49" charset="-122"/>
        </a:defRPr>
      </a:lvl3pPr>
      <a:lvl4pPr algn="l" rtl="0" eaLnBrk="0" fontAlgn="base" hangingPunct="0">
        <a:spcBef>
          <a:spcPct val="0"/>
        </a:spcBef>
        <a:spcAft>
          <a:spcPct val="0"/>
        </a:spcAft>
        <a:defRPr kumimoji="1" sz="4400" b="1">
          <a:solidFill>
            <a:srgbClr val="FF3300"/>
          </a:solidFill>
          <a:latin typeface="Arial" charset="0"/>
          <a:ea typeface="隶书" pitchFamily="49" charset="-122"/>
        </a:defRPr>
      </a:lvl4pPr>
      <a:lvl5pPr algn="l" rtl="0" eaLnBrk="0" fontAlgn="base" hangingPunct="0">
        <a:spcBef>
          <a:spcPct val="0"/>
        </a:spcBef>
        <a:spcAft>
          <a:spcPct val="0"/>
        </a:spcAft>
        <a:defRPr kumimoji="1" sz="4400" b="1">
          <a:solidFill>
            <a:srgbClr val="FF3300"/>
          </a:solidFill>
          <a:latin typeface="Arial" charset="0"/>
          <a:ea typeface="隶书" pitchFamily="49" charset="-122"/>
        </a:defRPr>
      </a:lvl5pPr>
      <a:lvl6pPr marL="457200" algn="l" rtl="0" fontAlgn="base">
        <a:spcBef>
          <a:spcPct val="0"/>
        </a:spcBef>
        <a:spcAft>
          <a:spcPct val="0"/>
        </a:spcAft>
        <a:defRPr kumimoji="1" sz="4400" b="1">
          <a:solidFill>
            <a:srgbClr val="FF3300"/>
          </a:solidFill>
          <a:latin typeface="Arial" charset="0"/>
          <a:ea typeface="隶书" pitchFamily="49" charset="-122"/>
        </a:defRPr>
      </a:lvl6pPr>
      <a:lvl7pPr marL="914400" algn="l" rtl="0" fontAlgn="base">
        <a:spcBef>
          <a:spcPct val="0"/>
        </a:spcBef>
        <a:spcAft>
          <a:spcPct val="0"/>
        </a:spcAft>
        <a:defRPr kumimoji="1" sz="4400" b="1">
          <a:solidFill>
            <a:srgbClr val="FF3300"/>
          </a:solidFill>
          <a:latin typeface="Arial" charset="0"/>
          <a:ea typeface="隶书" pitchFamily="49" charset="-122"/>
        </a:defRPr>
      </a:lvl7pPr>
      <a:lvl8pPr marL="1371600" algn="l" rtl="0" fontAlgn="base">
        <a:spcBef>
          <a:spcPct val="0"/>
        </a:spcBef>
        <a:spcAft>
          <a:spcPct val="0"/>
        </a:spcAft>
        <a:defRPr kumimoji="1" sz="4400" b="1">
          <a:solidFill>
            <a:srgbClr val="FF3300"/>
          </a:solidFill>
          <a:latin typeface="Arial" charset="0"/>
          <a:ea typeface="隶书" pitchFamily="49" charset="-122"/>
        </a:defRPr>
      </a:lvl8pPr>
      <a:lvl9pPr marL="1828800" algn="l" rtl="0" fontAlgn="base">
        <a:spcBef>
          <a:spcPct val="0"/>
        </a:spcBef>
        <a:spcAft>
          <a:spcPct val="0"/>
        </a:spcAft>
        <a:defRPr kumimoji="1" sz="4400" b="1">
          <a:solidFill>
            <a:srgbClr val="FF3300"/>
          </a:solidFill>
          <a:latin typeface="Arial" charset="0"/>
          <a:ea typeface="隶书" pitchFamily="49" charset="-122"/>
        </a:defRPr>
      </a:lvl9pPr>
    </p:titleStyle>
    <p:bodyStyle>
      <a:lvl1pPr marL="342900" indent="-342900" algn="l" rtl="0" eaLnBrk="0" fontAlgn="base" hangingPunct="0">
        <a:spcBef>
          <a:spcPct val="20000"/>
        </a:spcBef>
        <a:spcAft>
          <a:spcPct val="0"/>
        </a:spcAft>
        <a:buClr>
          <a:schemeClr val="folHlink"/>
        </a:buClr>
        <a:buSzPct val="80000"/>
        <a:buFont typeface="Wingdings" panose="05000000000000000000" pitchFamily="2" charset="2"/>
        <a:buChar char="l"/>
        <a:defRPr kumimoji="1" sz="3000">
          <a:solidFill>
            <a:schemeClr val="bg2"/>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bg2"/>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anose="05000000000000000000" pitchFamily="2" charset="2"/>
        <a:buChar char="l"/>
        <a:defRPr kumimoji="1" sz="2400">
          <a:solidFill>
            <a:schemeClr val="bg2"/>
          </a:solidFill>
          <a:latin typeface="+mn-lt"/>
          <a:ea typeface="+mn-ea"/>
        </a:defRPr>
      </a:lvl3pPr>
      <a:lvl4pPr marL="1600200" indent="-228600" algn="l" rtl="0" eaLnBrk="0" fontAlgn="base" hangingPunct="0">
        <a:spcBef>
          <a:spcPct val="20000"/>
        </a:spcBef>
        <a:spcAft>
          <a:spcPct val="0"/>
        </a:spcAft>
        <a:buClr>
          <a:schemeClr val="folHlink"/>
        </a:buClr>
        <a:buChar char="–"/>
        <a:defRPr kumimoji="1" sz="2000">
          <a:solidFill>
            <a:schemeClr val="bg2"/>
          </a:solidFill>
          <a:latin typeface="+mn-lt"/>
          <a:ea typeface="+mn-ea"/>
        </a:defRPr>
      </a:lvl4pPr>
      <a:lvl5pPr marL="2057400" indent="-228600" algn="l" rtl="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mn-lt"/>
          <a:ea typeface="+mn-ea"/>
        </a:defRPr>
      </a:lvl5pPr>
      <a:lvl6pPr marL="25146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6pPr>
      <a:lvl7pPr marL="29718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7pPr>
      <a:lvl8pPr marL="34290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8pPr>
      <a:lvl9pPr marL="3886200" indent="-228600" algn="l" rtl="0" fontAlgn="base">
        <a:spcBef>
          <a:spcPct val="20000"/>
        </a:spcBef>
        <a:spcAft>
          <a:spcPct val="0"/>
        </a:spcAft>
        <a:buClr>
          <a:schemeClr val="folHlink"/>
        </a:buClr>
        <a:buSzPct val="70000"/>
        <a:buFont typeface="Wingdings" pitchFamily="2" charset="2"/>
        <a:buChar char="l"/>
        <a:defRPr kumimoji="1" sz="2000">
          <a:solidFill>
            <a:schemeClr val="bg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gif"/><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gif"/><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4.e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6.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8.png"/><Relationship Id="rId4" Type="http://schemas.openxmlformats.org/officeDocument/2006/relationships/image" Target="../media/image177.emf"/></Relationships>
</file>

<file path=ppt/slides/_rels/slide18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3" name="WordArt 5">
            <a:extLst>
              <a:ext uri="{FF2B5EF4-FFF2-40B4-BE49-F238E27FC236}">
                <a16:creationId xmlns:a16="http://schemas.microsoft.com/office/drawing/2014/main" id="{E24FFF28-FE23-45F3-91FA-893D5486FD21}"/>
              </a:ext>
            </a:extLst>
          </p:cNvPr>
          <p:cNvSpPr>
            <a:spLocks noChangeArrowheads="1" noChangeShapeType="1" noTextEdit="1"/>
          </p:cNvSpPr>
          <p:nvPr/>
        </p:nvSpPr>
        <p:spPr bwMode="auto">
          <a:xfrm>
            <a:off x="2743449" y="4005064"/>
            <a:ext cx="4824536" cy="867544"/>
          </a:xfrm>
          <a:prstGeom prst="rect">
            <a:avLst/>
          </a:prstGeom>
        </p:spPr>
        <p:txBody>
          <a:bodyPr wrap="none" fromWordArt="1">
            <a:prstTxWarp prst="textPlain">
              <a:avLst>
                <a:gd name="adj" fmla="val 48671"/>
              </a:avLst>
            </a:prstTxWarp>
            <a:scene3d>
              <a:camera prst="legacyObliqueRight"/>
              <a:lightRig rig="legacyHarsh3" dir="t"/>
            </a:scene3d>
            <a:sp3d extrusionH="100000" prstMaterial="legacyMatte">
              <a:extrusionClr>
                <a:srgbClr val="663300"/>
              </a:extrusionClr>
            </a:sp3d>
          </a:bodyPr>
          <a:lstStyle/>
          <a:p>
            <a:pPr algn="ctr" eaLnBrk="1" hangingPunct="1">
              <a:spcBef>
                <a:spcPct val="50000"/>
              </a:spcBef>
              <a:defRPr/>
            </a:pPr>
            <a:r>
              <a:rPr lang="en-US" altLang="zh-CN" sz="1800" kern="10" dirty="0">
                <a:ln w="9525">
                  <a:round/>
                  <a:headEnd/>
                  <a:tailEnd/>
                </a:ln>
                <a:solidFill>
                  <a:schemeClr val="bg1"/>
                </a:solidFill>
                <a:latin typeface="微软雅黑" panose="020B0503020204020204" pitchFamily="34" charset="-122"/>
                <a:ea typeface="微软雅黑" panose="020B0503020204020204" pitchFamily="34" charset="-122"/>
              </a:rPr>
              <a:t>3    </a:t>
            </a:r>
            <a:r>
              <a:rPr lang="zh-CN" altLang="en-US" sz="1800" kern="10" dirty="0">
                <a:ln w="9525">
                  <a:round/>
                  <a:headEnd/>
                  <a:tailEnd/>
                </a:ln>
                <a:solidFill>
                  <a:schemeClr val="bg1"/>
                </a:solidFill>
                <a:latin typeface="微软雅黑" panose="020B0503020204020204" pitchFamily="34" charset="-122"/>
                <a:ea typeface="微软雅黑" panose="020B0503020204020204" pitchFamily="34" charset="-122"/>
              </a:rPr>
              <a:t>文档型数据库</a:t>
            </a:r>
            <a:endParaRPr lang="en-US" altLang="zh-CN" sz="1800" dirty="0">
              <a:solidFill>
                <a:schemeClr val="bg1"/>
              </a:solidFill>
            </a:endParaRPr>
          </a:p>
        </p:txBody>
      </p:sp>
      <p:pic>
        <p:nvPicPr>
          <p:cNvPr id="8195" name="图片 1">
            <a:extLst>
              <a:ext uri="{FF2B5EF4-FFF2-40B4-BE49-F238E27FC236}">
                <a16:creationId xmlns:a16="http://schemas.microsoft.com/office/drawing/2014/main" id="{BBC3BA20-072F-4558-8663-3AE9639BFC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8" y="-1588"/>
            <a:ext cx="7534275" cy="295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BC34A3F7-7B7D-4C10-8899-BC94E85D7373}"/>
              </a:ext>
            </a:extLst>
          </p:cNvPr>
          <p:cNvSpPr>
            <a:spLocks noGrp="1"/>
          </p:cNvSpPr>
          <p:nvPr>
            <p:ph type="title"/>
          </p:nvPr>
        </p:nvSpPr>
        <p:spPr/>
        <p:txBody>
          <a:bodyPr/>
          <a:lstStyle/>
          <a:p>
            <a:r>
              <a:rPr lang="en-US" altLang="zh-CN" dirty="0"/>
              <a:t>MongoDB</a:t>
            </a:r>
            <a:r>
              <a:rPr lang="zh-CN" altLang="en-US" dirty="0"/>
              <a:t>简介</a:t>
            </a:r>
          </a:p>
        </p:txBody>
      </p:sp>
      <p:sp>
        <p:nvSpPr>
          <p:cNvPr id="13315" name="内容占位符 2">
            <a:extLst>
              <a:ext uri="{FF2B5EF4-FFF2-40B4-BE49-F238E27FC236}">
                <a16:creationId xmlns:a16="http://schemas.microsoft.com/office/drawing/2014/main" id="{F7B6EFC3-213C-4AAE-99F1-710086FC70C1}"/>
              </a:ext>
            </a:extLst>
          </p:cNvPr>
          <p:cNvSpPr>
            <a:spLocks noGrp="1"/>
          </p:cNvSpPr>
          <p:nvPr>
            <p:ph idx="1"/>
          </p:nvPr>
        </p:nvSpPr>
        <p:spPr/>
        <p:txBody>
          <a:bodyPr/>
          <a:lstStyle/>
          <a:p>
            <a:pPr>
              <a:lnSpc>
                <a:spcPct val="150000"/>
              </a:lnSpc>
            </a:pPr>
            <a:r>
              <a:rPr lang="en-US" altLang="zh-CN" sz="2400" dirty="0"/>
              <a:t>MongoDB </a:t>
            </a:r>
            <a:r>
              <a:rPr lang="zh-CN" altLang="en-US" sz="2400" dirty="0"/>
              <a:t>是由</a:t>
            </a:r>
            <a:r>
              <a:rPr lang="en-US" altLang="zh-CN" sz="2400" dirty="0"/>
              <a:t>C++</a:t>
            </a:r>
            <a:r>
              <a:rPr lang="zh-CN" altLang="en-US" sz="2400" dirty="0"/>
              <a:t>语言编写的，是一个基于分布式文件存储的开源数据库系统</a:t>
            </a:r>
          </a:p>
          <a:p>
            <a:pPr>
              <a:lnSpc>
                <a:spcPct val="150000"/>
              </a:lnSpc>
            </a:pPr>
            <a:r>
              <a:rPr lang="zh-CN" altLang="en-US" sz="2400" dirty="0"/>
              <a:t>在高负载的情况下，添加更多的节点，可以保证服务器性能</a:t>
            </a:r>
          </a:p>
          <a:p>
            <a:pPr>
              <a:lnSpc>
                <a:spcPct val="150000"/>
              </a:lnSpc>
            </a:pPr>
            <a:r>
              <a:rPr lang="en-US" altLang="zh-CN" sz="2400" dirty="0"/>
              <a:t>MongoDB </a:t>
            </a:r>
            <a:r>
              <a:rPr lang="zh-CN" altLang="en-US" sz="2400" dirty="0"/>
              <a:t>旨在为</a:t>
            </a:r>
            <a:r>
              <a:rPr lang="en-US" altLang="zh-CN" sz="2400" dirty="0"/>
              <a:t>WEB</a:t>
            </a:r>
            <a:r>
              <a:rPr lang="zh-CN" altLang="en-US" sz="2400" dirty="0"/>
              <a:t>应用提供可扩展的高性能数据存储解决方案</a:t>
            </a:r>
            <a:endParaRPr lang="en-US" altLang="zh-CN" sz="2400" dirty="0"/>
          </a:p>
          <a:p>
            <a:pPr>
              <a:lnSpc>
                <a:spcPct val="150000"/>
              </a:lnSpc>
            </a:pPr>
            <a:r>
              <a:rPr lang="zh-CN" altLang="en-US" sz="2400" dirty="0"/>
              <a:t>官方网址 </a:t>
            </a:r>
            <a:r>
              <a:rPr lang="en-US" altLang="zh-CN" sz="2400" dirty="0"/>
              <a:t>http://www.mongodb.org/ </a:t>
            </a:r>
            <a:endParaRPr lang="zh-CN" altLang="en-US" sz="2400" dirty="0"/>
          </a:p>
          <a:p>
            <a:pPr>
              <a:lnSpc>
                <a:spcPct val="150000"/>
              </a:lnSpc>
            </a:pPr>
            <a:endParaRPr lang="zh-CN" altLang="en-US" sz="2400" dirty="0"/>
          </a:p>
        </p:txBody>
      </p:sp>
      <p:sp>
        <p:nvSpPr>
          <p:cNvPr id="4" name="日期占位符 3">
            <a:extLst>
              <a:ext uri="{FF2B5EF4-FFF2-40B4-BE49-F238E27FC236}">
                <a16:creationId xmlns:a16="http://schemas.microsoft.com/office/drawing/2014/main" id="{9EC7F831-E5D8-44BC-8084-619B3490875B}"/>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3317" name="灯片编号占位符 4">
            <a:extLst>
              <a:ext uri="{FF2B5EF4-FFF2-40B4-BE49-F238E27FC236}">
                <a16:creationId xmlns:a16="http://schemas.microsoft.com/office/drawing/2014/main" id="{A01A618C-EEEE-4BD1-BCB9-1AE8F59C9E9E}"/>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EABE6F5-E183-4AE1-9299-845FE3512B82}" type="slidenum">
              <a:rPr lang="zh-CN" altLang="en-US" sz="2400">
                <a:solidFill>
                  <a:schemeClr val="accent2"/>
                </a:solidFill>
                <a:latin typeface="Times New Roman" panose="02020603050405020304" pitchFamily="18" charset="0"/>
              </a:rPr>
              <a:pPr>
                <a:spcBef>
                  <a:spcPct val="0"/>
                </a:spcBef>
                <a:buClrTx/>
                <a:buSzTx/>
                <a:buFontTx/>
                <a:buNone/>
              </a:pPr>
              <a:t>10</a:t>
            </a:fld>
            <a:endParaRPr lang="en-US" altLang="zh-CN" sz="2400">
              <a:solidFill>
                <a:schemeClr val="accent2"/>
              </a:solidFill>
              <a:latin typeface="Times New Roman" panose="02020603050405020304" pitchFamily="18" charset="0"/>
            </a:endParaRPr>
          </a:p>
        </p:txBody>
      </p:sp>
      <p:sp>
        <p:nvSpPr>
          <p:cNvPr id="13318" name="页脚占位符 5">
            <a:extLst>
              <a:ext uri="{FF2B5EF4-FFF2-40B4-BE49-F238E27FC236}">
                <a16:creationId xmlns:a16="http://schemas.microsoft.com/office/drawing/2014/main" id="{D581E4E6-E629-4664-9DBF-DE122F8F7F31}"/>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46FAD-48CE-4A15-B4B6-9CC397CFAA5D}"/>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t>
            </a:r>
            <a:r>
              <a:rPr lang="en-US" altLang="zh-CN" dirty="0">
                <a:latin typeface="+mj-ea"/>
              </a:rPr>
              <a:t>not </a:t>
            </a:r>
            <a:r>
              <a:rPr lang="zh-CN" altLang="en-US" dirty="0">
                <a:latin typeface="+mj-ea"/>
              </a:rPr>
              <a:t>条件 </a:t>
            </a:r>
          </a:p>
        </p:txBody>
      </p:sp>
      <p:sp>
        <p:nvSpPr>
          <p:cNvPr id="77827" name="内容占位符 2">
            <a:extLst>
              <a:ext uri="{FF2B5EF4-FFF2-40B4-BE49-F238E27FC236}">
                <a16:creationId xmlns:a16="http://schemas.microsoft.com/office/drawing/2014/main" id="{0376B028-F0AC-4507-9B1B-845DBAE0C0CC}"/>
              </a:ext>
            </a:extLst>
          </p:cNvPr>
          <p:cNvSpPr>
            <a:spLocks noGrp="1"/>
          </p:cNvSpPr>
          <p:nvPr>
            <p:ph idx="1"/>
          </p:nvPr>
        </p:nvSpPr>
        <p:spPr>
          <a:xfrm>
            <a:off x="541338" y="1484313"/>
            <a:ext cx="7772400" cy="4537075"/>
          </a:xfrm>
        </p:spPr>
        <p:txBody>
          <a:bodyPr/>
          <a:lstStyle/>
          <a:p>
            <a:r>
              <a:rPr lang="en-US" altLang="zh-CN" sz="2800"/>
              <a:t>$not</a:t>
            </a:r>
            <a:r>
              <a:rPr lang="zh-CN" altLang="en-US" sz="2800"/>
              <a:t>执行一个逻辑</a:t>
            </a:r>
            <a:r>
              <a:rPr lang="en-US" altLang="zh-CN" sz="2800"/>
              <a:t>not</a:t>
            </a:r>
            <a:r>
              <a:rPr lang="zh-CN" altLang="en-US" sz="2800"/>
              <a:t>操作在指定的表达式并查询到不匹配表达式的文档</a:t>
            </a:r>
            <a:endParaRPr lang="en-US" altLang="zh-CN" sz="2400"/>
          </a:p>
          <a:p>
            <a:pPr lvl="1"/>
            <a:r>
              <a:rPr lang="en-US" altLang="zh-CN" sz="2400"/>
              <a:t>{ field: { $not: { &lt;operator-expression&gt; } } }</a:t>
            </a:r>
          </a:p>
          <a:p>
            <a:pPr lvl="1"/>
            <a:r>
              <a:rPr lang="en-US" altLang="zh-CN" sz="2400"/>
              <a:t>db.inventory.find( { price: { $not: { $gt: 1.99 } } } )</a:t>
            </a:r>
            <a:endParaRPr lang="zh-CN" altLang="en-US" sz="2400"/>
          </a:p>
        </p:txBody>
      </p:sp>
      <p:sp>
        <p:nvSpPr>
          <p:cNvPr id="77828" name="灯片编号占位符 3">
            <a:extLst>
              <a:ext uri="{FF2B5EF4-FFF2-40B4-BE49-F238E27FC236}">
                <a16:creationId xmlns:a16="http://schemas.microsoft.com/office/drawing/2014/main" id="{4F5800F0-BB6A-41E8-A511-61A9B7F269D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88E3050-1E36-4856-AD55-9393AE1CB844}" type="slidenum">
              <a:rPr lang="zh-CN" altLang="en-US" sz="2400">
                <a:solidFill>
                  <a:schemeClr val="bg1"/>
                </a:solidFill>
                <a:latin typeface="Times New Roman" panose="02020603050405020304" pitchFamily="18" charset="0"/>
              </a:rPr>
              <a:pPr>
                <a:spcBef>
                  <a:spcPct val="0"/>
                </a:spcBef>
                <a:buClrTx/>
                <a:buSzTx/>
                <a:buFontTx/>
                <a:buNone/>
              </a:pPr>
              <a:t>100</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57711B8A-B202-4C7B-B432-7E2C21D55F31}"/>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ECEEC-05BC-4A64-8D99-A653B8EA233A}"/>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-$all 匹配所有</a:t>
            </a:r>
          </a:p>
        </p:txBody>
      </p:sp>
      <p:sp>
        <p:nvSpPr>
          <p:cNvPr id="78851" name="内容占位符 2">
            <a:extLst>
              <a:ext uri="{FF2B5EF4-FFF2-40B4-BE49-F238E27FC236}">
                <a16:creationId xmlns:a16="http://schemas.microsoft.com/office/drawing/2014/main" id="{ED1DFB7B-5AF8-446E-8D96-B484E6DDF92F}"/>
              </a:ext>
            </a:extLst>
          </p:cNvPr>
          <p:cNvSpPr>
            <a:spLocks noGrp="1"/>
          </p:cNvSpPr>
          <p:nvPr>
            <p:ph idx="1"/>
          </p:nvPr>
        </p:nvSpPr>
        <p:spPr/>
        <p:txBody>
          <a:bodyPr/>
          <a:lstStyle/>
          <a:p>
            <a:r>
              <a:rPr lang="zh-CN" altLang="en-US" sz="2800"/>
              <a:t>这个操作符跟 SQL 语法的 in 类似，但不同的是，in 只需满足( )内的某一个值即可，而$all 必须满足[ ]内的所有值</a:t>
            </a:r>
          </a:p>
          <a:p>
            <a:pPr lvl="1"/>
            <a:r>
              <a:rPr lang="zh-CN" altLang="en-US" sz="2100"/>
              <a:t>db.users.find({</a:t>
            </a:r>
            <a:r>
              <a:rPr lang="en-US" altLang="zh-CN" sz="2100"/>
              <a:t>favorite_number :</a:t>
            </a:r>
            <a:r>
              <a:rPr lang="zh-CN" altLang="en-US" sz="2100"/>
              <a:t> {$all : [6，8]}});</a:t>
            </a:r>
          </a:p>
          <a:p>
            <a:pPr lvl="1"/>
            <a:r>
              <a:rPr lang="zh-CN" altLang="en-US" sz="2100"/>
              <a:t>可以查询出 {name: 'David'，age: 26，</a:t>
            </a:r>
            <a:r>
              <a:rPr lang="en-US" altLang="zh-CN" sz="2100"/>
              <a:t>favorite_number </a:t>
            </a:r>
            <a:r>
              <a:rPr lang="zh-CN" altLang="en-US" sz="2100"/>
              <a:t>: [ 6，8，9 ] }</a:t>
            </a:r>
          </a:p>
          <a:p>
            <a:pPr lvl="1"/>
            <a:r>
              <a:rPr lang="zh-CN" altLang="en-US" sz="2100"/>
              <a:t>但查询不出 {name: 'David'，age: 26，</a:t>
            </a:r>
            <a:r>
              <a:rPr lang="en-US" altLang="zh-CN" sz="2100"/>
              <a:t>favorite_number </a:t>
            </a:r>
            <a:r>
              <a:rPr lang="zh-CN" altLang="en-US" sz="2100"/>
              <a:t>: [ 6，7，9 ] }</a:t>
            </a:r>
          </a:p>
        </p:txBody>
      </p:sp>
      <p:sp>
        <p:nvSpPr>
          <p:cNvPr id="78852" name="灯片编号占位符 3">
            <a:extLst>
              <a:ext uri="{FF2B5EF4-FFF2-40B4-BE49-F238E27FC236}">
                <a16:creationId xmlns:a16="http://schemas.microsoft.com/office/drawing/2014/main" id="{FE14C837-81D4-4110-BEB9-722D4C9365E5}"/>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1526943-BAB5-4E6E-A395-6DC5E34C1992}" type="slidenum">
              <a:rPr lang="zh-CN" altLang="en-US" sz="2400">
                <a:solidFill>
                  <a:schemeClr val="bg1"/>
                </a:solidFill>
                <a:latin typeface="Times New Roman" panose="02020603050405020304" pitchFamily="18" charset="0"/>
              </a:rPr>
              <a:pPr>
                <a:spcBef>
                  <a:spcPct val="0"/>
                </a:spcBef>
                <a:buClrTx/>
                <a:buSzTx/>
                <a:buFontTx/>
                <a:buNone/>
              </a:pPr>
              <a:t>101</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8F7553B5-A135-42D6-92E6-5BD8EA42EFE7}"/>
              </a:ext>
            </a:extLst>
          </p:cNvPr>
          <p:cNvSpPr>
            <a:spLocks noGrp="1"/>
          </p:cNvSpPr>
          <p:nvPr>
            <p:ph type="ftr" sz="quarter" idx="12"/>
          </p:nvPr>
        </p:nvSpPr>
        <p:spPr/>
        <p:txBody>
          <a:bodyPr/>
          <a:lstStyle/>
          <a:p>
            <a:pPr algn="l">
              <a:spcBef>
                <a:spcPct val="0"/>
              </a:spcBef>
              <a:defRPr/>
            </a:pPr>
            <a:r>
              <a:rPr kumimoji="0" lang="en-US" altLang="zh-CN" dirty="0" err="1">
                <a:solidFill>
                  <a:schemeClr val="bg1"/>
                </a:solidFill>
                <a:latin typeface="+mn-lt"/>
                <a:ea typeface="华文新魏" panose="02010800040101010101" pitchFamily="2" charset="-122"/>
              </a:rPr>
              <a:t>MongoDB数据库系统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9C9F2-4A15-4694-A566-7D887A7F5423}"/>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t>
            </a:r>
            <a:r>
              <a:rPr lang="en-US" altLang="zh-CN" dirty="0">
                <a:latin typeface="+mj-ea"/>
              </a:rPr>
              <a:t>$in </a:t>
            </a:r>
            <a:r>
              <a:rPr lang="zh-CN" altLang="en-US" dirty="0">
                <a:latin typeface="+mj-ea"/>
              </a:rPr>
              <a:t>包含</a:t>
            </a:r>
          </a:p>
        </p:txBody>
      </p:sp>
      <p:sp>
        <p:nvSpPr>
          <p:cNvPr id="80899" name="内容占位符 2">
            <a:extLst>
              <a:ext uri="{FF2B5EF4-FFF2-40B4-BE49-F238E27FC236}">
                <a16:creationId xmlns:a16="http://schemas.microsoft.com/office/drawing/2014/main" id="{F10395EA-2D6E-472F-A49C-E6DF5514EDC2}"/>
              </a:ext>
            </a:extLst>
          </p:cNvPr>
          <p:cNvSpPr>
            <a:spLocks noGrp="1"/>
          </p:cNvSpPr>
          <p:nvPr>
            <p:ph idx="1"/>
          </p:nvPr>
        </p:nvSpPr>
        <p:spPr/>
        <p:txBody>
          <a:bodyPr/>
          <a:lstStyle/>
          <a:p>
            <a:r>
              <a:rPr lang="zh-CN" altLang="en-US" sz="2800"/>
              <a:t>与 </a:t>
            </a:r>
            <a:r>
              <a:rPr lang="en-US" altLang="zh-CN" sz="2800"/>
              <a:t>sql </a:t>
            </a:r>
            <a:r>
              <a:rPr lang="zh-CN" altLang="en-US" sz="2800"/>
              <a:t>标准语法的用途是一样的，即要查询的是一系列枚举值的范围内</a:t>
            </a:r>
          </a:p>
          <a:p>
            <a:endParaRPr lang="en-US" altLang="zh-CN" sz="2800"/>
          </a:p>
          <a:p>
            <a:endParaRPr lang="en-US" altLang="zh-CN" sz="2800"/>
          </a:p>
          <a:p>
            <a:endParaRPr lang="en-US" altLang="zh-CN" sz="2800"/>
          </a:p>
          <a:p>
            <a:endParaRPr lang="en-US" altLang="zh-CN" sz="2800"/>
          </a:p>
          <a:p>
            <a:endParaRPr lang="en-US" altLang="zh-CN" sz="2800"/>
          </a:p>
          <a:p>
            <a:endParaRPr lang="en-US" altLang="zh-CN" sz="2800"/>
          </a:p>
          <a:p>
            <a:endParaRPr lang="en-US" altLang="zh-CN" sz="2800"/>
          </a:p>
          <a:p>
            <a:r>
              <a:rPr lang="en-US" altLang="zh-CN" sz="2800"/>
              <a:t>$nin</a:t>
            </a:r>
            <a:r>
              <a:rPr lang="zh-CN" altLang="en-US" sz="2800"/>
              <a:t>：不包含</a:t>
            </a:r>
          </a:p>
        </p:txBody>
      </p:sp>
      <p:sp>
        <p:nvSpPr>
          <p:cNvPr id="80900" name="灯片编号占位符 3">
            <a:extLst>
              <a:ext uri="{FF2B5EF4-FFF2-40B4-BE49-F238E27FC236}">
                <a16:creationId xmlns:a16="http://schemas.microsoft.com/office/drawing/2014/main" id="{88A20E12-D493-4EDD-A96D-2D7B93A5FD7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C2A2BEF-4B28-4903-8993-2DB8AF6A3538}" type="slidenum">
              <a:rPr lang="zh-CN" altLang="en-US" sz="2400">
                <a:solidFill>
                  <a:schemeClr val="bg1"/>
                </a:solidFill>
                <a:latin typeface="Times New Roman" panose="02020603050405020304" pitchFamily="18" charset="0"/>
              </a:rPr>
              <a:pPr>
                <a:spcBef>
                  <a:spcPct val="0"/>
                </a:spcBef>
                <a:buClrTx/>
                <a:buSzTx/>
                <a:buFontTx/>
                <a:buNone/>
              </a:pPr>
              <a:t>102</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05D289A0-7920-4D79-AD2B-093CDFD119E0}"/>
              </a:ext>
            </a:extLst>
          </p:cNvPr>
          <p:cNvSpPr>
            <a:spLocks noGrp="1"/>
          </p:cNvSpPr>
          <p:nvPr>
            <p:ph type="ftr" sz="quarter" idx="12"/>
          </p:nvPr>
        </p:nvSpPr>
        <p:spPr/>
        <p:txBody>
          <a:bodyPr/>
          <a:lstStyle/>
          <a:p>
            <a:pPr algn="l">
              <a:spcBef>
                <a:spcPct val="0"/>
              </a:spcBef>
              <a:defRPr/>
            </a:pPr>
            <a:r>
              <a:rPr kumimoji="0" lang="en-US" altLang="zh-CN" dirty="0">
                <a:solidFill>
                  <a:schemeClr val="bg1"/>
                </a:solidFill>
                <a:latin typeface="+mn-lt"/>
                <a:ea typeface="华文新魏" panose="02010800040101010101" pitchFamily="2" charset="-122"/>
              </a:rPr>
              <a:t>MongoDB</a:t>
            </a:r>
            <a:r>
              <a:rPr kumimoji="0" lang="zh-CN" altLang="en-US" dirty="0">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80902" name="图片 5">
            <a:extLst>
              <a:ext uri="{FF2B5EF4-FFF2-40B4-BE49-F238E27FC236}">
                <a16:creationId xmlns:a16="http://schemas.microsoft.com/office/drawing/2014/main" id="{9D10F4DE-5D9F-4132-A734-A0F4AD5CB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405063"/>
            <a:ext cx="9144000"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图片 6">
            <a:extLst>
              <a:ext uri="{FF2B5EF4-FFF2-40B4-BE49-F238E27FC236}">
                <a16:creationId xmlns:a16="http://schemas.microsoft.com/office/drawing/2014/main" id="{C138BE15-597A-4E80-9EC2-50F90F153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484688"/>
            <a:ext cx="91440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E8924-B8D4-48BC-9C4F-F24E7CDA6F70}"/>
              </a:ext>
            </a:extLst>
          </p:cNvPr>
          <p:cNvSpPr>
            <a:spLocks noGrp="1"/>
          </p:cNvSpPr>
          <p:nvPr>
            <p:ph type="title"/>
          </p:nvPr>
        </p:nvSpPr>
        <p:spPr>
          <a:xfrm>
            <a:off x="685800" y="152400"/>
            <a:ext cx="8062913" cy="838200"/>
          </a:xfrm>
        </p:spPr>
        <p:txBody>
          <a:bodyPr/>
          <a:lstStyle/>
          <a:p>
            <a:pPr>
              <a:defRPr/>
            </a:pPr>
            <a:r>
              <a:rPr lang="zh-CN" altLang="en-US" sz="3600" dirty="0">
                <a:latin typeface="+mj-ea"/>
                <a:sym typeface="+mn-ea"/>
              </a:rPr>
              <a:t>高级查询</a:t>
            </a:r>
            <a:r>
              <a:rPr lang="en-US" altLang="zh-CN" sz="3600" dirty="0">
                <a:latin typeface="+mj-ea"/>
                <a:sym typeface="+mn-ea"/>
              </a:rPr>
              <a:t>-</a:t>
            </a:r>
            <a:r>
              <a:rPr lang="en-US" altLang="zh-CN" sz="3600" dirty="0">
                <a:latin typeface="+mj-ea"/>
              </a:rPr>
              <a:t> $exists </a:t>
            </a:r>
            <a:r>
              <a:rPr lang="zh-CN" altLang="en-US" sz="3600" dirty="0">
                <a:latin typeface="+mj-ea"/>
              </a:rPr>
              <a:t>判断字段是否存在</a:t>
            </a:r>
          </a:p>
        </p:txBody>
      </p:sp>
      <p:sp>
        <p:nvSpPr>
          <p:cNvPr id="82947" name="内容占位符 2">
            <a:extLst>
              <a:ext uri="{FF2B5EF4-FFF2-40B4-BE49-F238E27FC236}">
                <a16:creationId xmlns:a16="http://schemas.microsoft.com/office/drawing/2014/main" id="{62C10D5E-A767-41E8-8E0F-A68EEC0BF43F}"/>
              </a:ext>
            </a:extLst>
          </p:cNvPr>
          <p:cNvSpPr>
            <a:spLocks noGrp="1"/>
          </p:cNvSpPr>
          <p:nvPr>
            <p:ph idx="1"/>
          </p:nvPr>
        </p:nvSpPr>
        <p:spPr>
          <a:xfrm>
            <a:off x="541338" y="1485900"/>
            <a:ext cx="7772400" cy="2422525"/>
          </a:xfrm>
        </p:spPr>
        <p:txBody>
          <a:bodyPr/>
          <a:lstStyle/>
          <a:p>
            <a:r>
              <a:rPr lang="en-US" altLang="zh-CN" b="1"/>
              <a:t>$exists </a:t>
            </a:r>
            <a:r>
              <a:rPr lang="zh-CN" altLang="en-US"/>
              <a:t>判断字段是否存在</a:t>
            </a:r>
            <a:endParaRPr lang="en-US" altLang="zh-CN"/>
          </a:p>
          <a:p>
            <a:pPr lvl="1"/>
            <a:r>
              <a:rPr lang="zh-CN" altLang="en-US"/>
              <a:t>查询所有存在 </a:t>
            </a:r>
            <a:r>
              <a:rPr lang="en-US" altLang="zh-CN"/>
              <a:t>age </a:t>
            </a:r>
            <a:r>
              <a:rPr lang="zh-CN" altLang="en-US"/>
              <a:t>字段的记录</a:t>
            </a:r>
            <a:endParaRPr lang="en-US" altLang="zh-CN"/>
          </a:p>
          <a:p>
            <a:pPr lvl="2"/>
            <a:r>
              <a:rPr lang="en-US" altLang="zh-CN"/>
              <a:t>db.users.find({age: {$exists: true}});</a:t>
            </a:r>
          </a:p>
          <a:p>
            <a:pPr lvl="1"/>
            <a:r>
              <a:rPr lang="zh-CN" altLang="en-US"/>
              <a:t>查询所有不存在 </a:t>
            </a:r>
            <a:r>
              <a:rPr lang="en-US" altLang="zh-CN"/>
              <a:t>name </a:t>
            </a:r>
            <a:r>
              <a:rPr lang="zh-CN" altLang="en-US"/>
              <a:t>字段的记录</a:t>
            </a:r>
            <a:endParaRPr lang="en-US" altLang="zh-CN"/>
          </a:p>
          <a:p>
            <a:pPr lvl="2"/>
            <a:r>
              <a:rPr lang="en-US" altLang="zh-CN"/>
              <a:t>db.users.find({name: {$exists: false}}); </a:t>
            </a:r>
            <a:br>
              <a:rPr lang="en-US" altLang="zh-CN"/>
            </a:br>
            <a:endParaRPr lang="zh-CN" altLang="en-US"/>
          </a:p>
        </p:txBody>
      </p:sp>
      <p:sp>
        <p:nvSpPr>
          <p:cNvPr id="82948" name="灯片编号占位符 3">
            <a:extLst>
              <a:ext uri="{FF2B5EF4-FFF2-40B4-BE49-F238E27FC236}">
                <a16:creationId xmlns:a16="http://schemas.microsoft.com/office/drawing/2014/main" id="{02DD56F1-4F84-462E-96B8-319F49D09CE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C5645DA-1645-4180-953A-3BB70DB9B799}" type="slidenum">
              <a:rPr lang="zh-CN" altLang="en-US" sz="2400">
                <a:solidFill>
                  <a:schemeClr val="bg1"/>
                </a:solidFill>
                <a:latin typeface="Times New Roman" panose="02020603050405020304" pitchFamily="18" charset="0"/>
              </a:rPr>
              <a:pPr>
                <a:spcBef>
                  <a:spcPct val="0"/>
                </a:spcBef>
                <a:buClrTx/>
                <a:buSzTx/>
                <a:buFontTx/>
                <a:buNone/>
              </a:pPr>
              <a:t>103</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AE11676C-1247-4A39-B1B7-BC2192E5281B}"/>
              </a:ext>
            </a:extLst>
          </p:cNvPr>
          <p:cNvSpPr>
            <a:spLocks noGrp="1"/>
          </p:cNvSpPr>
          <p:nvPr>
            <p:ph type="ftr" sz="quarter" idx="12"/>
          </p:nvPr>
        </p:nvSpPr>
        <p:spPr/>
        <p:txBody>
          <a:bodyPr/>
          <a:lstStyle/>
          <a:p>
            <a:pPr algn="l">
              <a:spcBef>
                <a:spcPct val="0"/>
              </a:spcBef>
              <a:defRPr/>
            </a:pPr>
            <a:r>
              <a:rPr kumimoji="0" lang="en-US" altLang="zh-CN" dirty="0" err="1">
                <a:solidFill>
                  <a:schemeClr val="bg1"/>
                </a:solidFill>
                <a:latin typeface="+mn-lt"/>
                <a:ea typeface="华文新魏" panose="02010800040101010101" pitchFamily="2" charset="-122"/>
              </a:rPr>
              <a:t>MongoDB数据库系统</a:t>
            </a:r>
            <a:endParaRPr kumimoji="0" lang="en-US" altLang="zh-CN" sz="1800" dirty="0">
              <a:solidFill>
                <a:schemeClr val="bg1"/>
              </a:solidFill>
              <a:latin typeface="+mn-lt"/>
              <a:ea typeface="华文新魏" panose="02010800040101010101" pitchFamily="2" charset="-122"/>
            </a:endParaRPr>
          </a:p>
        </p:txBody>
      </p:sp>
      <p:pic>
        <p:nvPicPr>
          <p:cNvPr id="82950" name="图片 5">
            <a:extLst>
              <a:ext uri="{FF2B5EF4-FFF2-40B4-BE49-F238E27FC236}">
                <a16:creationId xmlns:a16="http://schemas.microsoft.com/office/drawing/2014/main" id="{CC34246B-691F-47BF-96C2-F3C6EABDF1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88" y="4071938"/>
            <a:ext cx="9040812"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BA55F5C9-6887-4F2E-84BB-1911B4DE1A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13" y="5353050"/>
            <a:ext cx="9031287"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C9F9F-26CD-4192-8EFC-319E99CE6271}"/>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t>
            </a:r>
            <a:r>
              <a:rPr lang="en-US" altLang="zh-CN" dirty="0">
                <a:latin typeface="+mj-ea"/>
              </a:rPr>
              <a:t> Null</a:t>
            </a:r>
            <a:r>
              <a:rPr lang="zh-CN" altLang="en-US" dirty="0">
                <a:latin typeface="+mj-ea"/>
              </a:rPr>
              <a:t>值处理</a:t>
            </a:r>
          </a:p>
        </p:txBody>
      </p:sp>
      <p:sp>
        <p:nvSpPr>
          <p:cNvPr id="84995" name="灯片编号占位符 3">
            <a:extLst>
              <a:ext uri="{FF2B5EF4-FFF2-40B4-BE49-F238E27FC236}">
                <a16:creationId xmlns:a16="http://schemas.microsoft.com/office/drawing/2014/main" id="{C43FB1BA-90B6-402A-85F3-78F22AC62093}"/>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E913D0D-465D-4B16-A2D8-558B8FD64035}" type="slidenum">
              <a:rPr lang="zh-CN" altLang="en-US" sz="2400">
                <a:solidFill>
                  <a:schemeClr val="bg1"/>
                </a:solidFill>
                <a:latin typeface="Times New Roman" panose="02020603050405020304" pitchFamily="18" charset="0"/>
              </a:rPr>
              <a:pPr>
                <a:spcBef>
                  <a:spcPct val="0"/>
                </a:spcBef>
                <a:buClrTx/>
                <a:buSzTx/>
                <a:buFontTx/>
                <a:buNone/>
              </a:pPr>
              <a:t>104</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AD006F13-F7A0-47C6-BD0F-E552A563D19E}"/>
              </a:ext>
            </a:extLst>
          </p:cNvPr>
          <p:cNvSpPr>
            <a:spLocks noGrp="1"/>
          </p:cNvSpPr>
          <p:nvPr>
            <p:ph type="ftr" sz="quarter" idx="12"/>
          </p:nvPr>
        </p:nvSpPr>
        <p:spPr/>
        <p:txBody>
          <a:bodyPr/>
          <a:lstStyle/>
          <a:p>
            <a:pPr algn="l">
              <a:spcBef>
                <a:spcPct val="0"/>
              </a:spcBef>
              <a:defRPr/>
            </a:pPr>
            <a:r>
              <a:rPr kumimoji="0" lang="en-US" altLang="zh-CN" dirty="0" err="1">
                <a:solidFill>
                  <a:schemeClr val="bg1"/>
                </a:solidFill>
                <a:latin typeface="+mn-lt"/>
                <a:ea typeface="华文新魏" panose="02010800040101010101" pitchFamily="2" charset="-122"/>
              </a:rPr>
              <a:t>MongoDB数据库系统</a:t>
            </a:r>
            <a:endParaRPr kumimoji="0" lang="en-US" altLang="zh-CN" sz="1800" dirty="0">
              <a:solidFill>
                <a:schemeClr val="bg1"/>
              </a:solidFill>
              <a:latin typeface="+mn-lt"/>
              <a:ea typeface="华文新魏" panose="02010800040101010101" pitchFamily="2" charset="-122"/>
            </a:endParaRPr>
          </a:p>
        </p:txBody>
      </p:sp>
      <p:pic>
        <p:nvPicPr>
          <p:cNvPr id="84997" name="图片 5">
            <a:extLst>
              <a:ext uri="{FF2B5EF4-FFF2-40B4-BE49-F238E27FC236}">
                <a16:creationId xmlns:a16="http://schemas.microsoft.com/office/drawing/2014/main" id="{04915C3D-439E-4D69-A1BF-2B4DE9A42F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8775"/>
            <a:ext cx="9144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EF606DF5-5B8B-4358-A90B-468F52836B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644900"/>
            <a:ext cx="91440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14CEBDB6-3AAE-497D-A4E7-DCA483A1761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291138"/>
            <a:ext cx="91440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D25113-84E5-4F4B-BA33-81B96E404EE4}"/>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t>
            </a:r>
            <a:r>
              <a:rPr lang="en-US" altLang="zh-CN" dirty="0">
                <a:latin typeface="+mj-ea"/>
              </a:rPr>
              <a:t>$mod</a:t>
            </a:r>
            <a:r>
              <a:rPr lang="zh-CN" altLang="en-US" dirty="0">
                <a:latin typeface="+mj-ea"/>
              </a:rPr>
              <a:t>取模运算</a:t>
            </a:r>
          </a:p>
        </p:txBody>
      </p:sp>
      <p:sp>
        <p:nvSpPr>
          <p:cNvPr id="87043" name="内容占位符 2">
            <a:extLst>
              <a:ext uri="{FF2B5EF4-FFF2-40B4-BE49-F238E27FC236}">
                <a16:creationId xmlns:a16="http://schemas.microsoft.com/office/drawing/2014/main" id="{BB6AD2AA-7EA7-4760-90F0-C2B287CA8E4B}"/>
              </a:ext>
            </a:extLst>
          </p:cNvPr>
          <p:cNvSpPr>
            <a:spLocks noGrp="1"/>
          </p:cNvSpPr>
          <p:nvPr>
            <p:ph idx="1"/>
          </p:nvPr>
        </p:nvSpPr>
        <p:spPr>
          <a:xfrm>
            <a:off x="541338" y="1484313"/>
            <a:ext cx="7772400" cy="576262"/>
          </a:xfrm>
        </p:spPr>
        <p:txBody>
          <a:bodyPr/>
          <a:lstStyle/>
          <a:p>
            <a:r>
              <a:rPr lang="zh-CN" altLang="en-US"/>
              <a:t>查询 </a:t>
            </a:r>
            <a:r>
              <a:rPr lang="en-US" altLang="zh-CN"/>
              <a:t>age </a:t>
            </a:r>
            <a:r>
              <a:rPr lang="zh-CN" altLang="en-US"/>
              <a:t>取模 </a:t>
            </a:r>
            <a:r>
              <a:rPr lang="en-US" altLang="zh-CN"/>
              <a:t>6 </a:t>
            </a:r>
            <a:r>
              <a:rPr lang="zh-CN" altLang="en-US"/>
              <a:t>等于 </a:t>
            </a:r>
            <a:r>
              <a:rPr lang="en-US" altLang="zh-CN"/>
              <a:t>1 </a:t>
            </a:r>
            <a:r>
              <a:rPr lang="zh-CN" altLang="en-US"/>
              <a:t>的数据 </a:t>
            </a:r>
            <a:br>
              <a:rPr lang="zh-CN" altLang="en-US"/>
            </a:br>
            <a:br>
              <a:rPr lang="zh-CN" altLang="en-US"/>
            </a:br>
            <a:r>
              <a:rPr lang="en-US" altLang="zh-CN"/>
              <a:t>	</a:t>
            </a:r>
            <a:endParaRPr lang="zh-CN" altLang="en-US"/>
          </a:p>
        </p:txBody>
      </p:sp>
      <p:sp>
        <p:nvSpPr>
          <p:cNvPr id="87044" name="灯片编号占位符 3">
            <a:extLst>
              <a:ext uri="{FF2B5EF4-FFF2-40B4-BE49-F238E27FC236}">
                <a16:creationId xmlns:a16="http://schemas.microsoft.com/office/drawing/2014/main" id="{71545F1E-FA35-45B1-9B96-B0FEBDE29CF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02C0200-EF95-4941-8965-DA17104128DF}" type="slidenum">
              <a:rPr lang="zh-CN" altLang="en-US" sz="2400">
                <a:solidFill>
                  <a:schemeClr val="bg1"/>
                </a:solidFill>
                <a:latin typeface="Times New Roman" panose="02020603050405020304" pitchFamily="18" charset="0"/>
              </a:rPr>
              <a:pPr>
                <a:spcBef>
                  <a:spcPct val="0"/>
                </a:spcBef>
                <a:buClrTx/>
                <a:buSzTx/>
                <a:buFontTx/>
                <a:buNone/>
              </a:pPr>
              <a:t>105</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501C1B62-8584-432B-A73F-64228DFD0EA8}"/>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87046" name="图片 5">
            <a:extLst>
              <a:ext uri="{FF2B5EF4-FFF2-40B4-BE49-F238E27FC236}">
                <a16:creationId xmlns:a16="http://schemas.microsoft.com/office/drawing/2014/main" id="{3EE8466C-1DB0-489F-A674-A2998FB8D2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420938"/>
            <a:ext cx="9144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0337B191-BF05-4404-855F-A207EC3542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700588"/>
            <a:ext cx="91440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0DF82-CE3A-48FC-AC3E-C1F56F5ACA6A}"/>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t>
            </a:r>
            <a:r>
              <a:rPr lang="zh-CN" altLang="en-US" dirty="0"/>
              <a:t>正则表达式匹配 </a:t>
            </a:r>
          </a:p>
        </p:txBody>
      </p:sp>
      <p:sp>
        <p:nvSpPr>
          <p:cNvPr id="88067" name="灯片编号占位符 3">
            <a:extLst>
              <a:ext uri="{FF2B5EF4-FFF2-40B4-BE49-F238E27FC236}">
                <a16:creationId xmlns:a16="http://schemas.microsoft.com/office/drawing/2014/main" id="{BDC6E4E5-EADF-4433-9CCD-B5F65EDF778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BDEB825-145A-45FC-9EA8-AC78C6417CF7}" type="slidenum">
              <a:rPr lang="zh-CN" altLang="en-US" sz="2400">
                <a:solidFill>
                  <a:schemeClr val="bg1"/>
                </a:solidFill>
                <a:latin typeface="Times New Roman" panose="02020603050405020304" pitchFamily="18" charset="0"/>
              </a:rPr>
              <a:pPr>
                <a:spcBef>
                  <a:spcPct val="0"/>
                </a:spcBef>
                <a:buClrTx/>
                <a:buSzTx/>
                <a:buFontTx/>
                <a:buNone/>
              </a:pPr>
              <a:t>106</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A870D424-B77D-445E-B650-E96FE84368BD}"/>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88069" name="图片 5">
            <a:extLst>
              <a:ext uri="{FF2B5EF4-FFF2-40B4-BE49-F238E27FC236}">
                <a16:creationId xmlns:a16="http://schemas.microsoft.com/office/drawing/2014/main" id="{EE8E750B-FFD0-4693-87EB-15BFDF298F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060575"/>
            <a:ext cx="91440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C95D313-B237-4F88-A32C-C32EC5A78C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60825"/>
            <a:ext cx="91440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01C2C-41E4-46A1-9156-1EB45AE7A2F9}"/>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t>
            </a:r>
            <a:r>
              <a:rPr lang="en-US" altLang="zh-CN" dirty="0">
                <a:latin typeface="+mj-ea"/>
              </a:rPr>
              <a:t>sort </a:t>
            </a:r>
            <a:r>
              <a:rPr lang="zh-CN" altLang="en-US" dirty="0">
                <a:latin typeface="+mj-ea"/>
              </a:rPr>
              <a:t>排序 </a:t>
            </a:r>
          </a:p>
        </p:txBody>
      </p:sp>
      <p:sp>
        <p:nvSpPr>
          <p:cNvPr id="90115" name="内容占位符 2">
            <a:extLst>
              <a:ext uri="{FF2B5EF4-FFF2-40B4-BE49-F238E27FC236}">
                <a16:creationId xmlns:a16="http://schemas.microsoft.com/office/drawing/2014/main" id="{FC895E98-F3B1-4799-95FF-C7D374070064}"/>
              </a:ext>
            </a:extLst>
          </p:cNvPr>
          <p:cNvSpPr>
            <a:spLocks noGrp="1"/>
          </p:cNvSpPr>
          <p:nvPr>
            <p:ph idx="1"/>
          </p:nvPr>
        </p:nvSpPr>
        <p:spPr/>
        <p:txBody>
          <a:bodyPr/>
          <a:lstStyle/>
          <a:p>
            <a:r>
              <a:rPr lang="zh-CN" altLang="en-US"/>
              <a:t>以年龄升序 </a:t>
            </a:r>
            <a:r>
              <a:rPr lang="en-US" altLang="zh-CN"/>
              <a:t>asc </a:t>
            </a:r>
          </a:p>
          <a:p>
            <a:pPr lvl="1"/>
            <a:r>
              <a:rPr lang="en-US" altLang="zh-CN"/>
              <a:t>db.users.find().sort({age: 1}); </a:t>
            </a:r>
          </a:p>
          <a:p>
            <a:r>
              <a:rPr lang="zh-CN" altLang="en-US"/>
              <a:t>以年龄降序 </a:t>
            </a:r>
            <a:r>
              <a:rPr lang="en-US" altLang="zh-CN"/>
              <a:t>desc </a:t>
            </a:r>
          </a:p>
          <a:p>
            <a:pPr lvl="1"/>
            <a:r>
              <a:rPr lang="en-US" altLang="zh-CN"/>
              <a:t>db.users.find().sort({age: -1}); </a:t>
            </a:r>
            <a:br>
              <a:rPr lang="en-US" altLang="zh-CN"/>
            </a:br>
            <a:br>
              <a:rPr lang="en-US" altLang="zh-CN"/>
            </a:br>
            <a:br>
              <a:rPr lang="en-US" altLang="zh-CN"/>
            </a:br>
            <a:br>
              <a:rPr lang="en-US" altLang="zh-CN"/>
            </a:br>
            <a:endParaRPr lang="zh-CN" altLang="en-US"/>
          </a:p>
        </p:txBody>
      </p:sp>
      <p:sp>
        <p:nvSpPr>
          <p:cNvPr id="90116" name="灯片编号占位符 3">
            <a:extLst>
              <a:ext uri="{FF2B5EF4-FFF2-40B4-BE49-F238E27FC236}">
                <a16:creationId xmlns:a16="http://schemas.microsoft.com/office/drawing/2014/main" id="{A3460289-A35A-46B2-818C-7FC7C0FE1D9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5D92F36-9FF2-40BE-8A2A-22406E93DADF}" type="slidenum">
              <a:rPr lang="zh-CN" altLang="en-US" sz="2400">
                <a:solidFill>
                  <a:schemeClr val="bg1"/>
                </a:solidFill>
                <a:latin typeface="Times New Roman" panose="02020603050405020304" pitchFamily="18" charset="0"/>
              </a:rPr>
              <a:pPr>
                <a:spcBef>
                  <a:spcPct val="0"/>
                </a:spcBef>
                <a:buClrTx/>
                <a:buSzTx/>
                <a:buFontTx/>
                <a:buNone/>
              </a:pPr>
              <a:t>107</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277B7CC0-F257-476B-9111-F6CDFE00C2F3}"/>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A6D44-E5C0-436A-88A1-AA397E9D99F2}"/>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t>
            </a:r>
            <a:r>
              <a:rPr lang="zh-CN" altLang="en-US" dirty="0"/>
              <a:t>游标 </a:t>
            </a:r>
          </a:p>
        </p:txBody>
      </p:sp>
      <p:sp>
        <p:nvSpPr>
          <p:cNvPr id="91139" name="内容占位符 2">
            <a:extLst>
              <a:ext uri="{FF2B5EF4-FFF2-40B4-BE49-F238E27FC236}">
                <a16:creationId xmlns:a16="http://schemas.microsoft.com/office/drawing/2014/main" id="{9C488A0F-B4AB-4E99-85EC-24CA2B66E40F}"/>
              </a:ext>
            </a:extLst>
          </p:cNvPr>
          <p:cNvSpPr>
            <a:spLocks noGrp="1"/>
          </p:cNvSpPr>
          <p:nvPr>
            <p:ph idx="1"/>
          </p:nvPr>
        </p:nvSpPr>
        <p:spPr/>
        <p:txBody>
          <a:bodyPr/>
          <a:lstStyle/>
          <a:p>
            <a:r>
              <a:rPr lang="zh-CN" altLang="en-US" sz="2400" dirty="0"/>
              <a:t>声明游标</a:t>
            </a:r>
            <a:endParaRPr lang="en-US" altLang="zh-CN" sz="2400" dirty="0"/>
          </a:p>
          <a:p>
            <a:pPr lvl="1"/>
            <a:r>
              <a:rPr lang="en-US" altLang="zh-CN" sz="2000" dirty="0"/>
              <a:t>var cursor =  </a:t>
            </a:r>
            <a:r>
              <a:rPr lang="en-US" altLang="zh-CN" sz="2000" dirty="0" err="1"/>
              <a:t>db.collectioName.find</a:t>
            </a:r>
            <a:r>
              <a:rPr lang="en-US" altLang="zh-CN" sz="2000" dirty="0"/>
              <a:t>(</a:t>
            </a:r>
            <a:r>
              <a:rPr lang="en-US" altLang="zh-CN" sz="2000" dirty="0" err="1"/>
              <a:t>query,projection</a:t>
            </a:r>
            <a:r>
              <a:rPr lang="en-US" altLang="zh-CN" sz="2000" dirty="0"/>
              <a:t>);    </a:t>
            </a:r>
          </a:p>
          <a:p>
            <a:r>
              <a:rPr lang="zh-CN" altLang="en-US" sz="2400" dirty="0"/>
              <a:t>打开游标</a:t>
            </a:r>
            <a:endParaRPr lang="en-US" altLang="zh-CN" sz="2400" dirty="0"/>
          </a:p>
          <a:p>
            <a:pPr lvl="1"/>
            <a:r>
              <a:rPr lang="en-US" altLang="zh-CN" sz="2000" dirty="0" err="1"/>
              <a:t>Cursor.hasNext</a:t>
            </a:r>
            <a:r>
              <a:rPr lang="en-US" altLang="zh-CN" sz="2000" dirty="0"/>
              <a:t>() </a:t>
            </a:r>
            <a:r>
              <a:rPr lang="zh-CN" altLang="en-US" sz="2000" dirty="0"/>
              <a:t>判断游标是否已经取到尽头</a:t>
            </a:r>
            <a:endParaRPr lang="en-US" altLang="zh-CN" sz="2000" dirty="0"/>
          </a:p>
          <a:p>
            <a:r>
              <a:rPr lang="zh-CN" altLang="en-US" sz="2400" dirty="0"/>
              <a:t>读取数据</a:t>
            </a:r>
            <a:endParaRPr lang="en-US" altLang="zh-CN" sz="2400" dirty="0"/>
          </a:p>
          <a:p>
            <a:pPr lvl="1"/>
            <a:r>
              <a:rPr lang="en-US" altLang="zh-CN" sz="2000" dirty="0" err="1"/>
              <a:t>Cursor.Next</a:t>
            </a:r>
            <a:r>
              <a:rPr lang="en-US" altLang="zh-CN" sz="2000" dirty="0"/>
              <a:t>()    </a:t>
            </a:r>
            <a:r>
              <a:rPr lang="zh-CN" altLang="en-US" sz="2000" dirty="0"/>
              <a:t>取出游标的当前文档，并向下遍历</a:t>
            </a:r>
            <a:endParaRPr lang="en-US" altLang="zh-CN" sz="2000" dirty="0"/>
          </a:p>
          <a:p>
            <a:r>
              <a:rPr lang="zh-CN" altLang="en-US" sz="2400" dirty="0"/>
              <a:t>关闭游标</a:t>
            </a:r>
            <a:endParaRPr lang="en-US" altLang="zh-CN" sz="2400" dirty="0"/>
          </a:p>
          <a:p>
            <a:pPr lvl="1"/>
            <a:r>
              <a:rPr lang="en-US" altLang="zh-CN" sz="2000" dirty="0" err="1"/>
              <a:t>cursor.close</a:t>
            </a:r>
            <a:r>
              <a:rPr lang="en-US" altLang="zh-CN" sz="2000" dirty="0"/>
              <a:t>()   </a:t>
            </a:r>
            <a:r>
              <a:rPr lang="zh-CN" altLang="en-US" sz="2000" dirty="0"/>
              <a:t>关闭游标</a:t>
            </a:r>
          </a:p>
        </p:txBody>
      </p:sp>
      <p:sp>
        <p:nvSpPr>
          <p:cNvPr id="91140" name="灯片编号占位符 3">
            <a:extLst>
              <a:ext uri="{FF2B5EF4-FFF2-40B4-BE49-F238E27FC236}">
                <a16:creationId xmlns:a16="http://schemas.microsoft.com/office/drawing/2014/main" id="{4E3E1A8B-283C-4E66-BE6A-D5124D029AC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2AAFB47-F36A-4747-9287-6FAB3A68EB29}" type="slidenum">
              <a:rPr lang="zh-CN" altLang="en-US" sz="2400">
                <a:solidFill>
                  <a:schemeClr val="bg1"/>
                </a:solidFill>
                <a:latin typeface="Times New Roman" panose="02020603050405020304" pitchFamily="18" charset="0"/>
              </a:rPr>
              <a:pPr>
                <a:spcBef>
                  <a:spcPct val="0"/>
                </a:spcBef>
                <a:buClrTx/>
                <a:buSzTx/>
                <a:buFontTx/>
                <a:buNone/>
              </a:pPr>
              <a:t>108</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12D67AD7-D430-491B-8482-8D4FE467601A}"/>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sp>
        <p:nvSpPr>
          <p:cNvPr id="6" name="椭圆形标注 5">
            <a:extLst>
              <a:ext uri="{FF2B5EF4-FFF2-40B4-BE49-F238E27FC236}">
                <a16:creationId xmlns:a16="http://schemas.microsoft.com/office/drawing/2014/main" id="{315E6C6E-D823-4795-810E-DD4BC138E28A}"/>
              </a:ext>
            </a:extLst>
          </p:cNvPr>
          <p:cNvSpPr/>
          <p:nvPr/>
        </p:nvSpPr>
        <p:spPr bwMode="auto">
          <a:xfrm>
            <a:off x="541338" y="115888"/>
            <a:ext cx="2568575" cy="1185862"/>
          </a:xfrm>
          <a:prstGeom prst="wedgeEllipseCallout">
            <a:avLst>
              <a:gd name="adj1" fmla="val 155084"/>
              <a:gd name="adj2" fmla="val 104857"/>
            </a:avLst>
          </a:prstGeom>
          <a:solidFill>
            <a:schemeClr val="accent2">
              <a:lumMod val="20000"/>
              <a:lumOff val="80000"/>
            </a:schemeClr>
          </a:solidFill>
          <a:ln w="9525" cap="flat" cmpd="sng" algn="ctr">
            <a:noFill/>
            <a:prstDash val="solid"/>
            <a:round/>
            <a:headEnd type="none" w="med" len="med"/>
            <a:tailEnd type="none" w="med" len="med"/>
          </a:ln>
        </p:spPr>
        <p:txBody>
          <a:bodyPr/>
          <a:lstStyle/>
          <a:p>
            <a:pPr eaLnBrk="1" hangingPunct="1">
              <a:defRPr/>
            </a:pPr>
            <a:r>
              <a:rPr lang="zh-CN" altLang="en-US" sz="1800" dirty="0">
                <a:solidFill>
                  <a:schemeClr val="bg2"/>
                </a:solidFill>
                <a:latin typeface="华文新魏" panose="02010800040101010101" pitchFamily="2" charset="-122"/>
                <a:ea typeface="华文新魏" panose="02010800040101010101" pitchFamily="2" charset="-122"/>
              </a:rPr>
              <a:t>可选，使用查询操作符指定查询条件</a:t>
            </a:r>
          </a:p>
        </p:txBody>
      </p:sp>
      <p:sp>
        <p:nvSpPr>
          <p:cNvPr id="7" name="椭圆形标注 6">
            <a:extLst>
              <a:ext uri="{FF2B5EF4-FFF2-40B4-BE49-F238E27FC236}">
                <a16:creationId xmlns:a16="http://schemas.microsoft.com/office/drawing/2014/main" id="{E6522C8E-7D68-499B-9EAF-A87D1747B028}"/>
              </a:ext>
            </a:extLst>
          </p:cNvPr>
          <p:cNvSpPr/>
          <p:nvPr/>
        </p:nvSpPr>
        <p:spPr bwMode="auto">
          <a:xfrm>
            <a:off x="5516563" y="184150"/>
            <a:ext cx="2570162" cy="1185863"/>
          </a:xfrm>
          <a:prstGeom prst="wedgeEllipseCallout">
            <a:avLst>
              <a:gd name="adj1" fmla="val -9600"/>
              <a:gd name="adj2" fmla="val 101671"/>
            </a:avLst>
          </a:prstGeom>
          <a:solidFill>
            <a:schemeClr val="accent2">
              <a:lumMod val="20000"/>
              <a:lumOff val="80000"/>
            </a:schemeClr>
          </a:solidFill>
          <a:ln w="9525" cap="flat" cmpd="sng" algn="ctr">
            <a:noFill/>
            <a:prstDash val="solid"/>
            <a:round/>
            <a:headEnd type="none" w="med" len="med"/>
            <a:tailEnd type="none" w="med" len="med"/>
          </a:ln>
        </p:spPr>
        <p:txBody>
          <a:bodyPr/>
          <a:lstStyle/>
          <a:p>
            <a:pPr eaLnBrk="1" hangingPunct="1">
              <a:defRPr/>
            </a:pPr>
            <a:r>
              <a:rPr lang="zh-CN" altLang="en-US" sz="1800" dirty="0">
                <a:solidFill>
                  <a:schemeClr val="bg2"/>
                </a:solidFill>
                <a:latin typeface="华文新魏" panose="02010800040101010101" pitchFamily="2" charset="-122"/>
                <a:ea typeface="华文新魏" panose="02010800040101010101" pitchFamily="2" charset="-122"/>
              </a:rPr>
              <a:t>可选，使用投影操作符指定返回的键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D9B5A-AB06-47CC-AA9B-2BC9D9F0F1C7}"/>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t>
            </a:r>
            <a:r>
              <a:rPr lang="zh-CN" altLang="en-US" dirty="0"/>
              <a:t>游标 </a:t>
            </a:r>
          </a:p>
        </p:txBody>
      </p:sp>
      <p:sp>
        <p:nvSpPr>
          <p:cNvPr id="92163" name="内容占位符 2">
            <a:extLst>
              <a:ext uri="{FF2B5EF4-FFF2-40B4-BE49-F238E27FC236}">
                <a16:creationId xmlns:a16="http://schemas.microsoft.com/office/drawing/2014/main" id="{B098B7AD-5DC2-485E-9B8D-348021424931}"/>
              </a:ext>
            </a:extLst>
          </p:cNvPr>
          <p:cNvSpPr>
            <a:spLocks noGrp="1"/>
          </p:cNvSpPr>
          <p:nvPr>
            <p:ph idx="1"/>
          </p:nvPr>
        </p:nvSpPr>
        <p:spPr/>
        <p:txBody>
          <a:bodyPr/>
          <a:lstStyle/>
          <a:p>
            <a:r>
              <a:rPr lang="zh-CN" altLang="en-US" sz="2800"/>
              <a:t>游标使用语法</a:t>
            </a:r>
            <a:endParaRPr lang="en-US" altLang="zh-CN" sz="2800"/>
          </a:p>
          <a:p>
            <a:pPr lvl="1"/>
            <a:r>
              <a:rPr lang="zh-CN" altLang="en-US" sz="2400"/>
              <a:t>游标声明</a:t>
            </a:r>
            <a:endParaRPr lang="en-US" altLang="zh-CN" sz="2400"/>
          </a:p>
          <a:p>
            <a:pPr lvl="2"/>
            <a:r>
              <a:rPr lang="en-US" altLang="zh-CN" sz="2000"/>
              <a:t>var cursor = db.collectioName.find(query,projection);</a:t>
            </a:r>
          </a:p>
          <a:p>
            <a:pPr lvl="3"/>
            <a:r>
              <a:rPr lang="en-US" altLang="zh-CN" sz="1600"/>
              <a:t>var cursor=db.collectionName.find({filed:value,...})</a:t>
            </a:r>
          </a:p>
          <a:p>
            <a:pPr lvl="3"/>
            <a:r>
              <a:rPr lang="en-US" altLang="zh-CN" sz="1600"/>
              <a:t>var cursor = db.cursortest.find({_id:{$lte:10}})</a:t>
            </a:r>
          </a:p>
          <a:p>
            <a:pPr lvl="2"/>
            <a:r>
              <a:rPr lang="en-US" altLang="zh-CN" sz="2000"/>
              <a:t>skip()</a:t>
            </a:r>
            <a:r>
              <a:rPr lang="zh-CN" altLang="en-US" sz="2000"/>
              <a:t>：忽略前面的部分文档，如果文档总数量小于忽略的数量，则返回空集合</a:t>
            </a:r>
            <a:endParaRPr lang="en-US" altLang="zh-CN" sz="2000"/>
          </a:p>
          <a:p>
            <a:pPr lvl="3"/>
            <a:r>
              <a:rPr lang="en-US" altLang="zh-CN" sz="1800"/>
              <a:t>var duwa = db.cursortest.find().skip(9990)</a:t>
            </a:r>
          </a:p>
          <a:p>
            <a:pPr lvl="2"/>
            <a:r>
              <a:rPr lang="en-US" altLang="zh-CN" sz="2000"/>
              <a:t>cursor.limit(): </a:t>
            </a:r>
            <a:r>
              <a:rPr lang="zh-CN" altLang="en-US" sz="2000"/>
              <a:t>限制游标返回的数量，指定了上限</a:t>
            </a:r>
            <a:endParaRPr lang="en-US" altLang="zh-CN" sz="2000"/>
          </a:p>
          <a:p>
            <a:pPr lvl="3"/>
            <a:r>
              <a:rPr lang="en-US" altLang="zh-CN" sz="1800"/>
              <a:t>var cursor=db.collectionName.find.limit(1)</a:t>
            </a:r>
          </a:p>
          <a:p>
            <a:pPr lvl="2"/>
            <a:r>
              <a:rPr lang="en-US" altLang="zh-CN" sz="2200"/>
              <a:t>cursor.sort()</a:t>
            </a:r>
            <a:r>
              <a:rPr lang="zh-CN" altLang="en-US" sz="2200"/>
              <a:t>：</a:t>
            </a:r>
            <a:r>
              <a:rPr lang="zh-CN" altLang="en-US" sz="2000"/>
              <a:t>得到的子集合进行排序，可以按照多个键进行升序降序排序</a:t>
            </a:r>
            <a:endParaRPr lang="en-US" altLang="zh-CN" sz="2200"/>
          </a:p>
        </p:txBody>
      </p:sp>
      <p:sp>
        <p:nvSpPr>
          <p:cNvPr id="92164" name="灯片编号占位符 3">
            <a:extLst>
              <a:ext uri="{FF2B5EF4-FFF2-40B4-BE49-F238E27FC236}">
                <a16:creationId xmlns:a16="http://schemas.microsoft.com/office/drawing/2014/main" id="{8270C675-B1BA-4FB1-A242-76706D0BBAE7}"/>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6CFE1A0-D239-4BA0-A418-46FA709932E9}" type="slidenum">
              <a:rPr lang="zh-CN" altLang="en-US" sz="2400">
                <a:solidFill>
                  <a:schemeClr val="bg1"/>
                </a:solidFill>
                <a:latin typeface="Times New Roman" panose="02020603050405020304" pitchFamily="18" charset="0"/>
              </a:rPr>
              <a:pPr>
                <a:spcBef>
                  <a:spcPct val="0"/>
                </a:spcBef>
                <a:buClrTx/>
                <a:buSzTx/>
                <a:buFontTx/>
                <a:buNone/>
              </a:pPr>
              <a:t>109</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5201E4E4-2952-4F0F-B5EA-33446C315AF8}"/>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9D2984DE-39A0-4DF6-BE7F-393789965844}"/>
              </a:ext>
            </a:extLst>
          </p:cNvPr>
          <p:cNvSpPr>
            <a:spLocks noGrp="1"/>
          </p:cNvSpPr>
          <p:nvPr>
            <p:ph type="title"/>
          </p:nvPr>
        </p:nvSpPr>
        <p:spPr/>
        <p:txBody>
          <a:bodyPr/>
          <a:lstStyle/>
          <a:p>
            <a:r>
              <a:rPr lang="en-US" altLang="zh-CN"/>
              <a:t>MongoDB</a:t>
            </a:r>
            <a:r>
              <a:rPr lang="zh-CN" altLang="en-US"/>
              <a:t>简介</a:t>
            </a:r>
          </a:p>
        </p:txBody>
      </p:sp>
      <p:sp>
        <p:nvSpPr>
          <p:cNvPr id="14339" name="内容占位符 2">
            <a:extLst>
              <a:ext uri="{FF2B5EF4-FFF2-40B4-BE49-F238E27FC236}">
                <a16:creationId xmlns:a16="http://schemas.microsoft.com/office/drawing/2014/main" id="{B4863205-7B0F-4117-9346-A93F9456A358}"/>
              </a:ext>
            </a:extLst>
          </p:cNvPr>
          <p:cNvSpPr>
            <a:spLocks noGrp="1"/>
          </p:cNvSpPr>
          <p:nvPr>
            <p:ph idx="1"/>
          </p:nvPr>
        </p:nvSpPr>
        <p:spPr/>
        <p:txBody>
          <a:bodyPr/>
          <a:lstStyle/>
          <a:p>
            <a:pPr>
              <a:lnSpc>
                <a:spcPct val="150000"/>
              </a:lnSpc>
            </a:pPr>
            <a:r>
              <a:rPr lang="en-US" altLang="zh-CN" sz="2400"/>
              <a:t>MongoDB </a:t>
            </a:r>
            <a:r>
              <a:rPr lang="zh-CN" altLang="en-US" sz="2400"/>
              <a:t>将数据存储为一个文档，数据结构由键值</a:t>
            </a:r>
            <a:r>
              <a:rPr lang="en-US" altLang="zh-CN" sz="2400"/>
              <a:t>(key</a:t>
            </a:r>
            <a:r>
              <a:rPr lang="zh-CN" altLang="en-US" sz="2400"/>
              <a:t> </a:t>
            </a:r>
            <a:r>
              <a:rPr lang="en-US" altLang="zh-CN" sz="2400"/>
              <a:t>value)</a:t>
            </a:r>
            <a:r>
              <a:rPr lang="zh-CN" altLang="en-US" sz="2400"/>
              <a:t>对组成</a:t>
            </a:r>
            <a:endParaRPr lang="en-US" altLang="zh-CN" sz="2400"/>
          </a:p>
          <a:p>
            <a:pPr>
              <a:lnSpc>
                <a:spcPct val="150000"/>
              </a:lnSpc>
            </a:pPr>
            <a:r>
              <a:rPr lang="en-US" altLang="zh-CN" sz="2400"/>
              <a:t>MongoDB </a:t>
            </a:r>
            <a:r>
              <a:rPr lang="zh-CN" altLang="en-US" sz="2400"/>
              <a:t>文档类似于 </a:t>
            </a:r>
            <a:r>
              <a:rPr lang="en-US" altLang="zh-CN" sz="2400"/>
              <a:t>JSON </a:t>
            </a:r>
            <a:r>
              <a:rPr lang="zh-CN" altLang="en-US" sz="2400"/>
              <a:t>对象</a:t>
            </a:r>
            <a:endParaRPr lang="en-US" altLang="zh-CN" sz="2400"/>
          </a:p>
          <a:p>
            <a:pPr>
              <a:lnSpc>
                <a:spcPct val="150000"/>
              </a:lnSpc>
            </a:pPr>
            <a:r>
              <a:rPr lang="zh-CN" altLang="en-US" sz="2400"/>
              <a:t>字段值可以包含其他文档，数组及文档数组</a:t>
            </a:r>
          </a:p>
          <a:p>
            <a:pPr>
              <a:lnSpc>
                <a:spcPct val="150000"/>
              </a:lnSpc>
            </a:pPr>
            <a:endParaRPr lang="zh-CN" altLang="en-US" sz="2400"/>
          </a:p>
        </p:txBody>
      </p:sp>
      <p:sp>
        <p:nvSpPr>
          <p:cNvPr id="4" name="日期占位符 3">
            <a:extLst>
              <a:ext uri="{FF2B5EF4-FFF2-40B4-BE49-F238E27FC236}">
                <a16:creationId xmlns:a16="http://schemas.microsoft.com/office/drawing/2014/main" id="{BAAF44B3-A8B0-4693-94A2-E0BBF2E6E0CD}"/>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4341" name="灯片编号占位符 4">
            <a:extLst>
              <a:ext uri="{FF2B5EF4-FFF2-40B4-BE49-F238E27FC236}">
                <a16:creationId xmlns:a16="http://schemas.microsoft.com/office/drawing/2014/main" id="{855BB8C0-C3C3-41BB-A251-1A5E1E3FA9B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411F2D4-750E-415A-8042-D20781818B4F}" type="slidenum">
              <a:rPr lang="zh-CN" altLang="en-US" sz="2400">
                <a:solidFill>
                  <a:schemeClr val="accent2"/>
                </a:solidFill>
                <a:latin typeface="Times New Roman" panose="02020603050405020304" pitchFamily="18" charset="0"/>
              </a:rPr>
              <a:pPr>
                <a:spcBef>
                  <a:spcPct val="0"/>
                </a:spcBef>
                <a:buClrTx/>
                <a:buSzTx/>
                <a:buFontTx/>
                <a:buNone/>
              </a:pPr>
              <a:t>11</a:t>
            </a:fld>
            <a:endParaRPr lang="en-US" altLang="zh-CN" sz="2400">
              <a:solidFill>
                <a:schemeClr val="accent2"/>
              </a:solidFill>
              <a:latin typeface="Times New Roman" panose="02020603050405020304" pitchFamily="18" charset="0"/>
            </a:endParaRPr>
          </a:p>
        </p:txBody>
      </p:sp>
      <p:sp>
        <p:nvSpPr>
          <p:cNvPr id="14342" name="页脚占位符 5">
            <a:extLst>
              <a:ext uri="{FF2B5EF4-FFF2-40B4-BE49-F238E27FC236}">
                <a16:creationId xmlns:a16="http://schemas.microsoft.com/office/drawing/2014/main" id="{3BDD3262-C8CF-4CC1-9B17-AEA7311D2B68}"/>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4343" name="图片 6">
            <a:extLst>
              <a:ext uri="{FF2B5EF4-FFF2-40B4-BE49-F238E27FC236}">
                <a16:creationId xmlns:a16="http://schemas.microsoft.com/office/drawing/2014/main" id="{D32B5F3F-36BC-414D-9B04-E146683CC6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4221163"/>
            <a:ext cx="6351588"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03DC3-BFD7-4A47-8F7F-DE41A3F1324D}"/>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t>
            </a:r>
            <a:r>
              <a:rPr lang="zh-CN" altLang="en-US" dirty="0"/>
              <a:t>游标 </a:t>
            </a:r>
          </a:p>
        </p:txBody>
      </p:sp>
      <p:sp>
        <p:nvSpPr>
          <p:cNvPr id="94211" name="灯片编号占位符 3">
            <a:extLst>
              <a:ext uri="{FF2B5EF4-FFF2-40B4-BE49-F238E27FC236}">
                <a16:creationId xmlns:a16="http://schemas.microsoft.com/office/drawing/2014/main" id="{3F840F04-9C7B-4708-8799-EBE3BAD9B9F3}"/>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D2A3BAA-6B01-4787-8A9B-732B2E71C194}" type="slidenum">
              <a:rPr lang="zh-CN" altLang="en-US" sz="2400">
                <a:solidFill>
                  <a:schemeClr val="bg1"/>
                </a:solidFill>
                <a:latin typeface="Times New Roman" panose="02020603050405020304" pitchFamily="18" charset="0"/>
              </a:rPr>
              <a:pPr>
                <a:spcBef>
                  <a:spcPct val="0"/>
                </a:spcBef>
                <a:buClrTx/>
                <a:buSzTx/>
                <a:buFontTx/>
                <a:buNone/>
              </a:pPr>
              <a:t>110</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5F94E97E-2EE3-4805-9F72-1CBF70DE569C}"/>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pic>
        <p:nvPicPr>
          <p:cNvPr id="94213" name="图片 5">
            <a:extLst>
              <a:ext uri="{FF2B5EF4-FFF2-40B4-BE49-F238E27FC236}">
                <a16:creationId xmlns:a16="http://schemas.microsoft.com/office/drawing/2014/main" id="{1DFABD7E-7ABE-418C-BAE0-8E3A1C248D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88" y="1503363"/>
            <a:ext cx="8923337"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14AD8-9D28-4170-AC02-3E78D4A16480}"/>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t>
            </a:r>
            <a:r>
              <a:rPr lang="zh-CN" altLang="en-US" dirty="0"/>
              <a:t>游标 </a:t>
            </a:r>
          </a:p>
        </p:txBody>
      </p:sp>
      <p:sp>
        <p:nvSpPr>
          <p:cNvPr id="95235" name="内容占位符 2">
            <a:extLst>
              <a:ext uri="{FF2B5EF4-FFF2-40B4-BE49-F238E27FC236}">
                <a16:creationId xmlns:a16="http://schemas.microsoft.com/office/drawing/2014/main" id="{1658A315-4F07-4373-ACFC-D5F90EEF00E8}"/>
              </a:ext>
            </a:extLst>
          </p:cNvPr>
          <p:cNvSpPr>
            <a:spLocks noGrp="1"/>
          </p:cNvSpPr>
          <p:nvPr>
            <p:ph idx="1"/>
          </p:nvPr>
        </p:nvSpPr>
        <p:spPr/>
        <p:txBody>
          <a:bodyPr/>
          <a:lstStyle/>
          <a:p>
            <a:endParaRPr lang="zh-CN" altLang="en-US"/>
          </a:p>
        </p:txBody>
      </p:sp>
      <p:sp>
        <p:nvSpPr>
          <p:cNvPr id="95236" name="灯片编号占位符 3">
            <a:extLst>
              <a:ext uri="{FF2B5EF4-FFF2-40B4-BE49-F238E27FC236}">
                <a16:creationId xmlns:a16="http://schemas.microsoft.com/office/drawing/2014/main" id="{CBB82A07-C840-4A18-A041-785C6E53451B}"/>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BA4799C-1EE3-4B00-8789-4DD3A375BE79}" type="slidenum">
              <a:rPr lang="zh-CN" altLang="en-US" sz="2400">
                <a:solidFill>
                  <a:schemeClr val="bg1"/>
                </a:solidFill>
                <a:latin typeface="Times New Roman" panose="02020603050405020304" pitchFamily="18" charset="0"/>
              </a:rPr>
              <a:pPr>
                <a:spcBef>
                  <a:spcPct val="0"/>
                </a:spcBef>
                <a:buClrTx/>
                <a:buSzTx/>
                <a:buFontTx/>
                <a:buNone/>
              </a:pPr>
              <a:t>111</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4E5522FF-EC47-4A27-B37F-10A3720F8FF9}"/>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pic>
        <p:nvPicPr>
          <p:cNvPr id="95238" name="图片 5">
            <a:extLst>
              <a:ext uri="{FF2B5EF4-FFF2-40B4-BE49-F238E27FC236}">
                <a16:creationId xmlns:a16="http://schemas.microsoft.com/office/drawing/2014/main" id="{CFBAD896-BDAD-4E84-ADBE-EE996BBB47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0350"/>
            <a:ext cx="8769350"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E04EE-1DF2-469B-B02F-0D8605ECE65F}"/>
              </a:ext>
            </a:extLst>
          </p:cNvPr>
          <p:cNvSpPr>
            <a:spLocks noGrp="1"/>
          </p:cNvSpPr>
          <p:nvPr>
            <p:ph type="title"/>
          </p:nvPr>
        </p:nvSpPr>
        <p:spPr/>
        <p:txBody>
          <a:bodyPr/>
          <a:lstStyle/>
          <a:p>
            <a:pPr>
              <a:defRPr/>
            </a:pPr>
            <a:r>
              <a:rPr lang="zh-CN" altLang="en-US" dirty="0">
                <a:latin typeface="+mj-ea"/>
                <a:sym typeface="+mn-ea"/>
              </a:rPr>
              <a:t>高级查询</a:t>
            </a:r>
            <a:r>
              <a:rPr lang="en-US" altLang="zh-CN" dirty="0">
                <a:latin typeface="+mj-ea"/>
                <a:sym typeface="+mn-ea"/>
              </a:rPr>
              <a:t>-</a:t>
            </a:r>
            <a:r>
              <a:rPr lang="zh-CN" altLang="en-US" dirty="0"/>
              <a:t>游标 </a:t>
            </a:r>
          </a:p>
        </p:txBody>
      </p:sp>
      <p:sp>
        <p:nvSpPr>
          <p:cNvPr id="96259" name="内容占位符 2">
            <a:extLst>
              <a:ext uri="{FF2B5EF4-FFF2-40B4-BE49-F238E27FC236}">
                <a16:creationId xmlns:a16="http://schemas.microsoft.com/office/drawing/2014/main" id="{12D46B73-08DA-41A1-8132-1F11AD17015D}"/>
              </a:ext>
            </a:extLst>
          </p:cNvPr>
          <p:cNvSpPr>
            <a:spLocks noGrp="1"/>
          </p:cNvSpPr>
          <p:nvPr>
            <p:ph idx="1"/>
          </p:nvPr>
        </p:nvSpPr>
        <p:spPr/>
        <p:txBody>
          <a:bodyPr/>
          <a:lstStyle/>
          <a:p>
            <a:r>
              <a:rPr lang="zh-CN" altLang="en-US" sz="2400"/>
              <a:t>游标的使用</a:t>
            </a:r>
            <a:endParaRPr lang="en-US" altLang="zh-CN" sz="2400"/>
          </a:p>
          <a:p>
            <a:pPr lvl="1"/>
            <a:r>
              <a:rPr lang="en-US" altLang="zh-CN" sz="2000"/>
              <a:t># </a:t>
            </a:r>
            <a:r>
              <a:rPr lang="zh-CN" altLang="en-US" sz="2000"/>
              <a:t>范例：使用游标来修改年龄</a:t>
            </a:r>
            <a:endParaRPr lang="en-US" altLang="zh-CN" sz="2000"/>
          </a:p>
          <a:p>
            <a:pPr lvl="1"/>
            <a:r>
              <a:rPr lang="en-US" altLang="zh-CN" sz="2000"/>
              <a:t>var cursor = db.student.find();</a:t>
            </a:r>
          </a:p>
          <a:p>
            <a:pPr lvl="1"/>
            <a:r>
              <a:rPr lang="en-US" altLang="zh-CN" sz="2000"/>
              <a:t>while (cursor.hasNext())</a:t>
            </a:r>
          </a:p>
          <a:p>
            <a:pPr lvl="1"/>
            <a:r>
              <a:rPr lang="en-US" altLang="zh-CN" sz="2000"/>
              <a:t>    {var doc = cursor.next();</a:t>
            </a:r>
          </a:p>
          <a:p>
            <a:pPr lvl="1"/>
            <a:r>
              <a:rPr lang="en-US" altLang="zh-CN" sz="2000"/>
              <a:t>      db.student.update({"name" : doc.name}, {"$inc" : {"age" : +100}})</a:t>
            </a:r>
          </a:p>
          <a:p>
            <a:pPr lvl="1"/>
            <a:r>
              <a:rPr lang="en-US" altLang="zh-CN" sz="2000"/>
              <a:t>	printjson (doc);</a:t>
            </a:r>
          </a:p>
          <a:p>
            <a:pPr lvl="1"/>
            <a:r>
              <a:rPr lang="en-US" altLang="zh-CN" sz="2000"/>
              <a:t>}</a:t>
            </a:r>
          </a:p>
          <a:p>
            <a:pPr lvl="1"/>
            <a:endParaRPr lang="en-US" altLang="zh-CN" sz="2000"/>
          </a:p>
          <a:p>
            <a:endParaRPr lang="en-US" altLang="zh-CN" sz="2400"/>
          </a:p>
        </p:txBody>
      </p:sp>
      <p:sp>
        <p:nvSpPr>
          <p:cNvPr id="96260" name="灯片编号占位符 3">
            <a:extLst>
              <a:ext uri="{FF2B5EF4-FFF2-40B4-BE49-F238E27FC236}">
                <a16:creationId xmlns:a16="http://schemas.microsoft.com/office/drawing/2014/main" id="{F6A728DF-5E51-45CC-8D73-4F9C48754FB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BF15626-87F7-4902-ABD0-DA2D19F0322F}" type="slidenum">
              <a:rPr lang="zh-CN" altLang="en-US" sz="2400">
                <a:solidFill>
                  <a:schemeClr val="bg1"/>
                </a:solidFill>
                <a:latin typeface="Times New Roman" panose="02020603050405020304" pitchFamily="18" charset="0"/>
              </a:rPr>
              <a:pPr>
                <a:spcBef>
                  <a:spcPct val="0"/>
                </a:spcBef>
                <a:buClrTx/>
                <a:buSzTx/>
                <a:buFontTx/>
                <a:buNone/>
              </a:pPr>
              <a:t>112</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5AFFF588-59E7-42A6-88C1-B03D3FCA912C}"/>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B47820E7-98E5-463E-937A-A638114BF41C}"/>
              </a:ext>
            </a:extLst>
          </p:cNvPr>
          <p:cNvSpPr>
            <a:spLocks noGrp="1"/>
          </p:cNvSpPr>
          <p:nvPr>
            <p:ph type="title"/>
          </p:nvPr>
        </p:nvSpPr>
        <p:spPr/>
        <p:txBody>
          <a:bodyPr/>
          <a:lstStyle/>
          <a:p>
            <a:r>
              <a:rPr lang="zh-CN" altLang="en-US"/>
              <a:t>嵌入式文档</a:t>
            </a:r>
          </a:p>
        </p:txBody>
      </p:sp>
      <p:sp>
        <p:nvSpPr>
          <p:cNvPr id="98307" name="内容占位符 2">
            <a:extLst>
              <a:ext uri="{FF2B5EF4-FFF2-40B4-BE49-F238E27FC236}">
                <a16:creationId xmlns:a16="http://schemas.microsoft.com/office/drawing/2014/main" id="{E9839A5D-948F-4920-9ED3-DDDE78D2AFD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F7B03B60-6E21-4FD2-B1ED-7BA94BBD315B}"/>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98309" name="灯片编号占位符 4">
            <a:extLst>
              <a:ext uri="{FF2B5EF4-FFF2-40B4-BE49-F238E27FC236}">
                <a16:creationId xmlns:a16="http://schemas.microsoft.com/office/drawing/2014/main" id="{50F9C9C3-37A0-49AA-8942-109BE2D9D09F}"/>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58C181A-FDD7-466C-B000-9991A4831615}" type="slidenum">
              <a:rPr lang="zh-CN" altLang="en-US" sz="2400">
                <a:solidFill>
                  <a:schemeClr val="accent2"/>
                </a:solidFill>
                <a:latin typeface="Times New Roman" panose="02020603050405020304" pitchFamily="18" charset="0"/>
              </a:rPr>
              <a:pPr>
                <a:spcBef>
                  <a:spcPct val="0"/>
                </a:spcBef>
                <a:buClrTx/>
                <a:buSzTx/>
                <a:buFontTx/>
                <a:buNone/>
              </a:pPr>
              <a:t>113</a:t>
            </a:fld>
            <a:endParaRPr lang="en-US" altLang="zh-CN" sz="2400">
              <a:solidFill>
                <a:schemeClr val="accent2"/>
              </a:solidFill>
              <a:latin typeface="Times New Roman" panose="02020603050405020304" pitchFamily="18" charset="0"/>
            </a:endParaRPr>
          </a:p>
        </p:txBody>
      </p:sp>
      <p:sp>
        <p:nvSpPr>
          <p:cNvPr id="98310" name="页脚占位符 5">
            <a:extLst>
              <a:ext uri="{FF2B5EF4-FFF2-40B4-BE49-F238E27FC236}">
                <a16:creationId xmlns:a16="http://schemas.microsoft.com/office/drawing/2014/main" id="{4DCCC4AD-6BFC-4475-A3AD-4D35C7A7A996}"/>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98311" name="图片 6">
            <a:extLst>
              <a:ext uri="{FF2B5EF4-FFF2-40B4-BE49-F238E27FC236}">
                <a16:creationId xmlns:a16="http://schemas.microsoft.com/office/drawing/2014/main" id="{D3F5CAB1-7783-433E-9D7B-9A39BD1C41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963" y="1406525"/>
            <a:ext cx="741997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a:extLst>
              <a:ext uri="{FF2B5EF4-FFF2-40B4-BE49-F238E27FC236}">
                <a16:creationId xmlns:a16="http://schemas.microsoft.com/office/drawing/2014/main" id="{D74F3C7D-45D0-4249-8A80-98983E03C875}"/>
              </a:ext>
            </a:extLst>
          </p:cNvPr>
          <p:cNvSpPr>
            <a:spLocks noGrp="1"/>
          </p:cNvSpPr>
          <p:nvPr>
            <p:ph type="title"/>
          </p:nvPr>
        </p:nvSpPr>
        <p:spPr/>
        <p:txBody>
          <a:bodyPr/>
          <a:lstStyle/>
          <a:p>
            <a:r>
              <a:rPr lang="zh-CN" altLang="en-US"/>
              <a:t>嵌入式文档更新</a:t>
            </a:r>
          </a:p>
        </p:txBody>
      </p:sp>
      <p:sp>
        <p:nvSpPr>
          <p:cNvPr id="99331" name="内容占位符 2">
            <a:extLst>
              <a:ext uri="{FF2B5EF4-FFF2-40B4-BE49-F238E27FC236}">
                <a16:creationId xmlns:a16="http://schemas.microsoft.com/office/drawing/2014/main" id="{EC6AA4D4-168B-4DEB-B11E-1AC461C4729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F8D02028-52BF-436E-923E-4501559FB638}"/>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99333" name="灯片编号占位符 4">
            <a:extLst>
              <a:ext uri="{FF2B5EF4-FFF2-40B4-BE49-F238E27FC236}">
                <a16:creationId xmlns:a16="http://schemas.microsoft.com/office/drawing/2014/main" id="{137FA362-923A-4B95-81AF-39F1FF90E7D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9EC5BBC-3008-400A-8C93-7CC7E4AF2E20}" type="slidenum">
              <a:rPr lang="zh-CN" altLang="en-US" sz="2400">
                <a:solidFill>
                  <a:schemeClr val="accent2"/>
                </a:solidFill>
                <a:latin typeface="Times New Roman" panose="02020603050405020304" pitchFamily="18" charset="0"/>
              </a:rPr>
              <a:pPr>
                <a:spcBef>
                  <a:spcPct val="0"/>
                </a:spcBef>
                <a:buClrTx/>
                <a:buSzTx/>
                <a:buFontTx/>
                <a:buNone/>
              </a:pPr>
              <a:t>114</a:t>
            </a:fld>
            <a:endParaRPr lang="en-US" altLang="zh-CN" sz="2400">
              <a:solidFill>
                <a:schemeClr val="accent2"/>
              </a:solidFill>
              <a:latin typeface="Times New Roman" panose="02020603050405020304" pitchFamily="18" charset="0"/>
            </a:endParaRPr>
          </a:p>
        </p:txBody>
      </p:sp>
      <p:sp>
        <p:nvSpPr>
          <p:cNvPr id="99334" name="页脚占位符 5">
            <a:extLst>
              <a:ext uri="{FF2B5EF4-FFF2-40B4-BE49-F238E27FC236}">
                <a16:creationId xmlns:a16="http://schemas.microsoft.com/office/drawing/2014/main" id="{BE2AE04A-3BD6-401E-959C-254F0031BB4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99335" name="图片 6">
            <a:extLst>
              <a:ext uri="{FF2B5EF4-FFF2-40B4-BE49-F238E27FC236}">
                <a16:creationId xmlns:a16="http://schemas.microsoft.com/office/drawing/2014/main" id="{5B4CEBED-36A3-4B15-AC05-1C8BC972D4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7950"/>
            <a:ext cx="743902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a:extLst>
              <a:ext uri="{FF2B5EF4-FFF2-40B4-BE49-F238E27FC236}">
                <a16:creationId xmlns:a16="http://schemas.microsoft.com/office/drawing/2014/main" id="{22CD351E-3838-4531-B614-8A08F451E52C}"/>
              </a:ext>
            </a:extLst>
          </p:cNvPr>
          <p:cNvSpPr>
            <a:spLocks noGrp="1"/>
          </p:cNvSpPr>
          <p:nvPr>
            <p:ph type="title"/>
          </p:nvPr>
        </p:nvSpPr>
        <p:spPr/>
        <p:txBody>
          <a:bodyPr/>
          <a:lstStyle/>
          <a:p>
            <a:r>
              <a:rPr lang="zh-CN" altLang="en-US"/>
              <a:t>查询</a:t>
            </a:r>
          </a:p>
        </p:txBody>
      </p:sp>
      <p:sp>
        <p:nvSpPr>
          <p:cNvPr id="100355" name="内容占位符 2">
            <a:extLst>
              <a:ext uri="{FF2B5EF4-FFF2-40B4-BE49-F238E27FC236}">
                <a16:creationId xmlns:a16="http://schemas.microsoft.com/office/drawing/2014/main" id="{A859B025-23DB-4160-872D-5603A72CD5C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6457CA2-D04F-45C3-8B92-97A08E0B30B4}"/>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100357" name="灯片编号占位符 4">
            <a:extLst>
              <a:ext uri="{FF2B5EF4-FFF2-40B4-BE49-F238E27FC236}">
                <a16:creationId xmlns:a16="http://schemas.microsoft.com/office/drawing/2014/main" id="{5F200B08-27B8-4576-A705-5580817AB81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1BF12C2-2C39-4470-AD29-5467B529BBFF}" type="slidenum">
              <a:rPr lang="zh-CN" altLang="en-US" sz="2400">
                <a:solidFill>
                  <a:schemeClr val="accent2"/>
                </a:solidFill>
                <a:latin typeface="Times New Roman" panose="02020603050405020304" pitchFamily="18" charset="0"/>
              </a:rPr>
              <a:pPr>
                <a:spcBef>
                  <a:spcPct val="0"/>
                </a:spcBef>
                <a:buClrTx/>
                <a:buSzTx/>
                <a:buFontTx/>
                <a:buNone/>
              </a:pPr>
              <a:t>115</a:t>
            </a:fld>
            <a:endParaRPr lang="en-US" altLang="zh-CN" sz="2400">
              <a:solidFill>
                <a:schemeClr val="accent2"/>
              </a:solidFill>
              <a:latin typeface="Times New Roman" panose="02020603050405020304" pitchFamily="18" charset="0"/>
            </a:endParaRPr>
          </a:p>
        </p:txBody>
      </p:sp>
      <p:sp>
        <p:nvSpPr>
          <p:cNvPr id="100358" name="页脚占位符 5">
            <a:extLst>
              <a:ext uri="{FF2B5EF4-FFF2-40B4-BE49-F238E27FC236}">
                <a16:creationId xmlns:a16="http://schemas.microsoft.com/office/drawing/2014/main" id="{49130473-218A-4D95-AD14-8A026D5232CF}"/>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0359" name="图片 6">
            <a:extLst>
              <a:ext uri="{FF2B5EF4-FFF2-40B4-BE49-F238E27FC236}">
                <a16:creationId xmlns:a16="http://schemas.microsoft.com/office/drawing/2014/main" id="{8F4EB418-FCA7-4E09-924D-E2CADD45E3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038" y="1484313"/>
            <a:ext cx="4781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0" name="图片 7">
            <a:extLst>
              <a:ext uri="{FF2B5EF4-FFF2-40B4-BE49-F238E27FC236}">
                <a16:creationId xmlns:a16="http://schemas.microsoft.com/office/drawing/2014/main" id="{E4771AA1-A68B-47DA-8544-64A91B892A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7263" y="2130425"/>
            <a:ext cx="709612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图片 8">
            <a:extLst>
              <a:ext uri="{FF2B5EF4-FFF2-40B4-BE49-F238E27FC236}">
                <a16:creationId xmlns:a16="http://schemas.microsoft.com/office/drawing/2014/main" id="{679AFEBF-EB6D-41FE-BDC5-C71C831F4C94}"/>
              </a:ext>
            </a:extLst>
          </p:cNvPr>
          <p:cNvPicPr>
            <a:picLocks noChangeAspect="1"/>
          </p:cNvPicPr>
          <p:nvPr/>
        </p:nvPicPr>
        <p:blipFill>
          <a:blip r:embed="rId4">
            <a:extLst>
              <a:ext uri="{28A0092B-C50C-407E-A947-70E740481C1C}">
                <a14:useLocalDpi xmlns:a14="http://schemas.microsoft.com/office/drawing/2010/main" val="0"/>
              </a:ext>
            </a:extLst>
          </a:blip>
          <a:srcRect l="4672"/>
          <a:stretch>
            <a:fillRect/>
          </a:stretch>
        </p:blipFill>
        <p:spPr bwMode="auto">
          <a:xfrm>
            <a:off x="971550" y="3357563"/>
            <a:ext cx="5938838"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图片 9">
            <a:extLst>
              <a:ext uri="{FF2B5EF4-FFF2-40B4-BE49-F238E27FC236}">
                <a16:creationId xmlns:a16="http://schemas.microsoft.com/office/drawing/2014/main" id="{89348C7B-1B09-410D-8608-BB5457BC410D}"/>
              </a:ext>
            </a:extLst>
          </p:cNvPr>
          <p:cNvPicPr>
            <a:picLocks noChangeAspect="1"/>
          </p:cNvPicPr>
          <p:nvPr/>
        </p:nvPicPr>
        <p:blipFill>
          <a:blip r:embed="rId5">
            <a:extLst>
              <a:ext uri="{28A0092B-C50C-407E-A947-70E740481C1C}">
                <a14:useLocalDpi xmlns:a14="http://schemas.microsoft.com/office/drawing/2010/main" val="0"/>
              </a:ext>
            </a:extLst>
          </a:blip>
          <a:srcRect r="57828"/>
          <a:stretch>
            <a:fillRect/>
          </a:stretch>
        </p:blipFill>
        <p:spPr bwMode="auto">
          <a:xfrm>
            <a:off x="6108700" y="3367088"/>
            <a:ext cx="1944688"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363B7F74-C034-4055-B2AF-2BBCBD0854FB}"/>
              </a:ext>
            </a:extLst>
          </p:cNvPr>
          <p:cNvSpPr>
            <a:spLocks noGrp="1"/>
          </p:cNvSpPr>
          <p:nvPr>
            <p:ph type="title"/>
          </p:nvPr>
        </p:nvSpPr>
        <p:spPr/>
        <p:txBody>
          <a:bodyPr/>
          <a:lstStyle/>
          <a:p>
            <a:r>
              <a:rPr lang="zh-CN" altLang="en-US"/>
              <a:t>嵌入式文档</a:t>
            </a:r>
            <a:endParaRPr lang="zh-CN" altLang="en-US">
              <a:solidFill>
                <a:srgbClr val="FF0000"/>
              </a:solidFill>
            </a:endParaRPr>
          </a:p>
        </p:txBody>
      </p:sp>
      <p:sp>
        <p:nvSpPr>
          <p:cNvPr id="101379" name="内容占位符 2">
            <a:extLst>
              <a:ext uri="{FF2B5EF4-FFF2-40B4-BE49-F238E27FC236}">
                <a16:creationId xmlns:a16="http://schemas.microsoft.com/office/drawing/2014/main" id="{5ACDAAFF-6094-4AE2-BBA4-CFE50FCF8D0A}"/>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B96A600-F77D-46D1-B21A-EDB0702591F2}"/>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101381" name="灯片编号占位符 4">
            <a:extLst>
              <a:ext uri="{FF2B5EF4-FFF2-40B4-BE49-F238E27FC236}">
                <a16:creationId xmlns:a16="http://schemas.microsoft.com/office/drawing/2014/main" id="{9DA43596-8E97-4685-A910-2FDB82DBC87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6DB3434-C97B-4B09-89F0-445AC6AD4612}" type="slidenum">
              <a:rPr lang="zh-CN" altLang="en-US" sz="2400">
                <a:solidFill>
                  <a:schemeClr val="accent2"/>
                </a:solidFill>
                <a:latin typeface="Times New Roman" panose="02020603050405020304" pitchFamily="18" charset="0"/>
              </a:rPr>
              <a:pPr>
                <a:spcBef>
                  <a:spcPct val="0"/>
                </a:spcBef>
                <a:buClrTx/>
                <a:buSzTx/>
                <a:buFontTx/>
                <a:buNone/>
              </a:pPr>
              <a:t>116</a:t>
            </a:fld>
            <a:endParaRPr lang="en-US" altLang="zh-CN" sz="2400">
              <a:solidFill>
                <a:schemeClr val="accent2"/>
              </a:solidFill>
              <a:latin typeface="Times New Roman" panose="02020603050405020304" pitchFamily="18" charset="0"/>
            </a:endParaRPr>
          </a:p>
        </p:txBody>
      </p:sp>
      <p:sp>
        <p:nvSpPr>
          <p:cNvPr id="101382" name="页脚占位符 5">
            <a:extLst>
              <a:ext uri="{FF2B5EF4-FFF2-40B4-BE49-F238E27FC236}">
                <a16:creationId xmlns:a16="http://schemas.microsoft.com/office/drawing/2014/main" id="{9DF4EC9B-6F04-40F3-B876-120D729320F6}"/>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1383" name="图片 6">
            <a:extLst>
              <a:ext uri="{FF2B5EF4-FFF2-40B4-BE49-F238E27FC236}">
                <a16:creationId xmlns:a16="http://schemas.microsoft.com/office/drawing/2014/main" id="{F1F82137-66D3-4DC7-8060-4FB85D9012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3738" y="1371600"/>
            <a:ext cx="628650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71805F94-F063-4311-A69C-47AF7D60D3C9}"/>
              </a:ext>
            </a:extLst>
          </p:cNvPr>
          <p:cNvSpPr>
            <a:spLocks noGrp="1"/>
          </p:cNvSpPr>
          <p:nvPr>
            <p:ph type="title"/>
          </p:nvPr>
        </p:nvSpPr>
        <p:spPr/>
        <p:txBody>
          <a:bodyPr/>
          <a:lstStyle/>
          <a:p>
            <a:r>
              <a:rPr lang="zh-CN" altLang="en-US"/>
              <a:t>引用式文档</a:t>
            </a:r>
          </a:p>
        </p:txBody>
      </p:sp>
      <p:sp>
        <p:nvSpPr>
          <p:cNvPr id="102403" name="内容占位符 2">
            <a:extLst>
              <a:ext uri="{FF2B5EF4-FFF2-40B4-BE49-F238E27FC236}">
                <a16:creationId xmlns:a16="http://schemas.microsoft.com/office/drawing/2014/main" id="{A72F7538-AE1F-4050-ACE8-944E29498B19}"/>
              </a:ext>
            </a:extLst>
          </p:cNvPr>
          <p:cNvSpPr>
            <a:spLocks noGrp="1"/>
          </p:cNvSpPr>
          <p:nvPr>
            <p:ph idx="1"/>
          </p:nvPr>
        </p:nvSpPr>
        <p:spPr/>
        <p:txBody>
          <a:bodyPr/>
          <a:lstStyle/>
          <a:p>
            <a:r>
              <a:rPr lang="zh-CN" altLang="en-US" sz="2400"/>
              <a:t>通过引用文档的 </a:t>
            </a:r>
            <a:r>
              <a:rPr lang="en-US" altLang="zh-CN" sz="2400" b="1"/>
              <a:t>id</a:t>
            </a:r>
            <a:r>
              <a:rPr lang="zh-CN" altLang="en-US" sz="2400"/>
              <a:t> 字段来建立关系</a:t>
            </a:r>
          </a:p>
        </p:txBody>
      </p:sp>
      <p:sp>
        <p:nvSpPr>
          <p:cNvPr id="4" name="日期占位符 3">
            <a:extLst>
              <a:ext uri="{FF2B5EF4-FFF2-40B4-BE49-F238E27FC236}">
                <a16:creationId xmlns:a16="http://schemas.microsoft.com/office/drawing/2014/main" id="{E93A7687-5425-42CE-B68F-76A0B46E0241}"/>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102405" name="灯片编号占位符 4">
            <a:extLst>
              <a:ext uri="{FF2B5EF4-FFF2-40B4-BE49-F238E27FC236}">
                <a16:creationId xmlns:a16="http://schemas.microsoft.com/office/drawing/2014/main" id="{FF860525-56BC-4909-BE72-ADA973DE83F7}"/>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2A4BA74-1B3E-4134-9C57-9073368C8D2C}" type="slidenum">
              <a:rPr lang="zh-CN" altLang="en-US" sz="2400">
                <a:solidFill>
                  <a:schemeClr val="accent2"/>
                </a:solidFill>
                <a:latin typeface="Times New Roman" panose="02020603050405020304" pitchFamily="18" charset="0"/>
              </a:rPr>
              <a:pPr>
                <a:spcBef>
                  <a:spcPct val="0"/>
                </a:spcBef>
                <a:buClrTx/>
                <a:buSzTx/>
                <a:buFontTx/>
                <a:buNone/>
              </a:pPr>
              <a:t>117</a:t>
            </a:fld>
            <a:endParaRPr lang="en-US" altLang="zh-CN" sz="2400">
              <a:solidFill>
                <a:schemeClr val="accent2"/>
              </a:solidFill>
              <a:latin typeface="Times New Roman" panose="02020603050405020304" pitchFamily="18" charset="0"/>
            </a:endParaRPr>
          </a:p>
        </p:txBody>
      </p:sp>
      <p:sp>
        <p:nvSpPr>
          <p:cNvPr id="102406" name="页脚占位符 5">
            <a:extLst>
              <a:ext uri="{FF2B5EF4-FFF2-40B4-BE49-F238E27FC236}">
                <a16:creationId xmlns:a16="http://schemas.microsoft.com/office/drawing/2014/main" id="{0E7FBA97-4C97-4261-8FB6-960DF03F2F0B}"/>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2407" name="图片 6">
            <a:extLst>
              <a:ext uri="{FF2B5EF4-FFF2-40B4-BE49-F238E27FC236}">
                <a16:creationId xmlns:a16="http://schemas.microsoft.com/office/drawing/2014/main" id="{C3D6042E-643B-4620-9D97-7D96B80792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133600"/>
            <a:ext cx="6491287"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a:extLst>
              <a:ext uri="{FF2B5EF4-FFF2-40B4-BE49-F238E27FC236}">
                <a16:creationId xmlns:a16="http://schemas.microsoft.com/office/drawing/2014/main" id="{042D264D-359A-47F2-8CA8-06CBBB8052D7}"/>
              </a:ext>
            </a:extLst>
          </p:cNvPr>
          <p:cNvSpPr>
            <a:spLocks noGrp="1"/>
          </p:cNvSpPr>
          <p:nvPr>
            <p:ph type="title"/>
          </p:nvPr>
        </p:nvSpPr>
        <p:spPr/>
        <p:txBody>
          <a:bodyPr/>
          <a:lstStyle/>
          <a:p>
            <a:r>
              <a:rPr lang="zh-CN" altLang="en-US"/>
              <a:t>引用式文档查询</a:t>
            </a:r>
          </a:p>
        </p:txBody>
      </p:sp>
      <p:sp>
        <p:nvSpPr>
          <p:cNvPr id="103427" name="内容占位符 2">
            <a:extLst>
              <a:ext uri="{FF2B5EF4-FFF2-40B4-BE49-F238E27FC236}">
                <a16:creationId xmlns:a16="http://schemas.microsoft.com/office/drawing/2014/main" id="{B0B1B134-DF2A-4C7D-AF35-D1B3EFF3C285}"/>
              </a:ext>
            </a:extLst>
          </p:cNvPr>
          <p:cNvSpPr>
            <a:spLocks noGrp="1"/>
          </p:cNvSpPr>
          <p:nvPr>
            <p:ph idx="1"/>
          </p:nvPr>
        </p:nvSpPr>
        <p:spPr/>
        <p:txBody>
          <a:bodyPr/>
          <a:lstStyle/>
          <a:p>
            <a:pPr>
              <a:lnSpc>
                <a:spcPct val="150000"/>
              </a:lnSpc>
            </a:pPr>
            <a:r>
              <a:rPr lang="zh-CN" altLang="en-US" sz="2400"/>
              <a:t>读取用户地址的对象</a:t>
            </a:r>
            <a:r>
              <a:rPr lang="en-US" altLang="zh-CN" sz="2400"/>
              <a:t>id</a:t>
            </a:r>
            <a:r>
              <a:rPr lang="zh-CN" altLang="en-US" sz="2400"/>
              <a:t>（</a:t>
            </a:r>
            <a:r>
              <a:rPr lang="en-US" altLang="zh-CN" sz="2400"/>
              <a:t>ObjectId</a:t>
            </a:r>
            <a:r>
              <a:rPr lang="zh-CN" altLang="en-US" sz="2400"/>
              <a:t>）来获取用户的详细地址信息</a:t>
            </a:r>
            <a:endParaRPr lang="en-US" altLang="zh-CN" sz="2400"/>
          </a:p>
          <a:p>
            <a:pPr>
              <a:lnSpc>
                <a:spcPct val="150000"/>
              </a:lnSpc>
            </a:pPr>
            <a:r>
              <a:rPr lang="zh-CN" altLang="en-US" sz="2400"/>
              <a:t>需要两次查询</a:t>
            </a:r>
            <a:endParaRPr lang="en-US" altLang="zh-CN" sz="2400"/>
          </a:p>
          <a:p>
            <a:pPr lvl="1">
              <a:lnSpc>
                <a:spcPct val="150000"/>
              </a:lnSpc>
            </a:pPr>
            <a:r>
              <a:rPr lang="zh-CN" altLang="en-US" sz="2200"/>
              <a:t>第一次查询用户地址的对象</a:t>
            </a:r>
            <a:r>
              <a:rPr lang="en-US" altLang="zh-CN" sz="2200"/>
              <a:t>id</a:t>
            </a:r>
            <a:r>
              <a:rPr lang="zh-CN" altLang="en-US" sz="2200"/>
              <a:t>（</a:t>
            </a:r>
            <a:r>
              <a:rPr lang="en-US" altLang="zh-CN" sz="2200"/>
              <a:t>ObjectId</a:t>
            </a:r>
            <a:r>
              <a:rPr lang="zh-CN" altLang="en-US" sz="2200"/>
              <a:t>）</a:t>
            </a:r>
            <a:endParaRPr lang="en-US" altLang="zh-CN" sz="2200"/>
          </a:p>
          <a:p>
            <a:pPr lvl="1">
              <a:lnSpc>
                <a:spcPct val="150000"/>
              </a:lnSpc>
            </a:pPr>
            <a:r>
              <a:rPr lang="zh-CN" altLang="en-US" sz="2200"/>
              <a:t>第二次通过查询的</a:t>
            </a:r>
            <a:r>
              <a:rPr lang="en-US" altLang="zh-CN" sz="2200"/>
              <a:t>id</a:t>
            </a:r>
            <a:r>
              <a:rPr lang="zh-CN" altLang="en-US" sz="2200"/>
              <a:t>获取用户的详细地址信息</a:t>
            </a:r>
          </a:p>
        </p:txBody>
      </p:sp>
      <p:sp>
        <p:nvSpPr>
          <p:cNvPr id="4" name="日期占位符 3">
            <a:extLst>
              <a:ext uri="{FF2B5EF4-FFF2-40B4-BE49-F238E27FC236}">
                <a16:creationId xmlns:a16="http://schemas.microsoft.com/office/drawing/2014/main" id="{3581F2CB-661C-4A6D-9832-F69061C29E97}"/>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103429" name="灯片编号占位符 4">
            <a:extLst>
              <a:ext uri="{FF2B5EF4-FFF2-40B4-BE49-F238E27FC236}">
                <a16:creationId xmlns:a16="http://schemas.microsoft.com/office/drawing/2014/main" id="{00C363CD-3900-49C3-AB2F-E9A8A9C9C307}"/>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29AC772-758F-454F-80EF-587118352FC7}" type="slidenum">
              <a:rPr lang="zh-CN" altLang="en-US" sz="2400">
                <a:solidFill>
                  <a:schemeClr val="accent2"/>
                </a:solidFill>
                <a:latin typeface="Times New Roman" panose="02020603050405020304" pitchFamily="18" charset="0"/>
              </a:rPr>
              <a:pPr>
                <a:spcBef>
                  <a:spcPct val="0"/>
                </a:spcBef>
                <a:buClrTx/>
                <a:buSzTx/>
                <a:buFontTx/>
                <a:buNone/>
              </a:pPr>
              <a:t>118</a:t>
            </a:fld>
            <a:endParaRPr lang="en-US" altLang="zh-CN" sz="2400">
              <a:solidFill>
                <a:schemeClr val="accent2"/>
              </a:solidFill>
              <a:latin typeface="Times New Roman" panose="02020603050405020304" pitchFamily="18" charset="0"/>
            </a:endParaRPr>
          </a:p>
        </p:txBody>
      </p:sp>
      <p:sp>
        <p:nvSpPr>
          <p:cNvPr id="103430" name="页脚占位符 5">
            <a:extLst>
              <a:ext uri="{FF2B5EF4-FFF2-40B4-BE49-F238E27FC236}">
                <a16:creationId xmlns:a16="http://schemas.microsoft.com/office/drawing/2014/main" id="{9D492A4B-9CCC-4D44-B0F0-91B61CC81221}"/>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3431" name="图片 6">
            <a:extLst>
              <a:ext uri="{FF2B5EF4-FFF2-40B4-BE49-F238E27FC236}">
                <a16:creationId xmlns:a16="http://schemas.microsoft.com/office/drawing/2014/main" id="{3FA1DEAB-8D49-4262-9E2B-7E1402088DBD}"/>
              </a:ext>
            </a:extLst>
          </p:cNvPr>
          <p:cNvPicPr>
            <a:picLocks noChangeAspect="1"/>
          </p:cNvPicPr>
          <p:nvPr/>
        </p:nvPicPr>
        <p:blipFill>
          <a:blip r:embed="rId2">
            <a:extLst>
              <a:ext uri="{28A0092B-C50C-407E-A947-70E740481C1C}">
                <a14:useLocalDpi xmlns:a14="http://schemas.microsoft.com/office/drawing/2010/main" val="0"/>
              </a:ext>
            </a:extLst>
          </a:blip>
          <a:srcRect r="12825"/>
          <a:stretch>
            <a:fillRect/>
          </a:stretch>
        </p:blipFill>
        <p:spPr bwMode="auto">
          <a:xfrm>
            <a:off x="685800" y="4652963"/>
            <a:ext cx="842327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a:extLst>
              <a:ext uri="{FF2B5EF4-FFF2-40B4-BE49-F238E27FC236}">
                <a16:creationId xmlns:a16="http://schemas.microsoft.com/office/drawing/2014/main" id="{4773132C-0FC3-49FD-B049-67CBDAE381A2}"/>
              </a:ext>
            </a:extLst>
          </p:cNvPr>
          <p:cNvSpPr>
            <a:spLocks noGrp="1"/>
          </p:cNvSpPr>
          <p:nvPr>
            <p:ph type="title"/>
          </p:nvPr>
        </p:nvSpPr>
        <p:spPr/>
        <p:txBody>
          <a:bodyPr/>
          <a:lstStyle/>
          <a:p>
            <a:r>
              <a:rPr lang="zh-CN" altLang="en-US"/>
              <a:t>索引</a:t>
            </a:r>
          </a:p>
        </p:txBody>
      </p:sp>
      <p:sp>
        <p:nvSpPr>
          <p:cNvPr id="104451" name="内容占位符 2">
            <a:extLst>
              <a:ext uri="{FF2B5EF4-FFF2-40B4-BE49-F238E27FC236}">
                <a16:creationId xmlns:a16="http://schemas.microsoft.com/office/drawing/2014/main" id="{FBF55ECF-1351-46E9-8702-522D219082E6}"/>
              </a:ext>
            </a:extLst>
          </p:cNvPr>
          <p:cNvSpPr>
            <a:spLocks noGrp="1"/>
          </p:cNvSpPr>
          <p:nvPr>
            <p:ph idx="1"/>
          </p:nvPr>
        </p:nvSpPr>
        <p:spPr/>
        <p:txBody>
          <a:bodyPr/>
          <a:lstStyle/>
          <a:p>
            <a:pPr>
              <a:lnSpc>
                <a:spcPct val="150000"/>
              </a:lnSpc>
            </a:pPr>
            <a:r>
              <a:rPr lang="zh-CN" altLang="en-US" sz="2400"/>
              <a:t>如果没有索引，</a:t>
            </a:r>
            <a:r>
              <a:rPr lang="en-US" altLang="zh-CN" sz="2400"/>
              <a:t>MongoDB</a:t>
            </a:r>
            <a:r>
              <a:rPr lang="zh-CN" altLang="en-US" sz="2400"/>
              <a:t>在读取数据时必须扫描集合中的每个文件并选取那些符合查询条件的记录</a:t>
            </a:r>
          </a:p>
          <a:p>
            <a:pPr>
              <a:lnSpc>
                <a:spcPct val="150000"/>
              </a:lnSpc>
            </a:pPr>
            <a:r>
              <a:rPr lang="zh-CN" altLang="en-US" sz="2400"/>
              <a:t>这种扫描全集合的查询效率是非常低的，特别在处理大量的数据时，查询可以要花费几十秒甚至几分钟，这对网站的性能是非常致命的 </a:t>
            </a:r>
          </a:p>
        </p:txBody>
      </p:sp>
      <p:sp>
        <p:nvSpPr>
          <p:cNvPr id="4" name="日期占位符 3">
            <a:extLst>
              <a:ext uri="{FF2B5EF4-FFF2-40B4-BE49-F238E27FC236}">
                <a16:creationId xmlns:a16="http://schemas.microsoft.com/office/drawing/2014/main" id="{6BAF88A1-378F-4EB3-8F5B-E99CA17F522A}"/>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04453" name="灯片编号占位符 4">
            <a:extLst>
              <a:ext uri="{FF2B5EF4-FFF2-40B4-BE49-F238E27FC236}">
                <a16:creationId xmlns:a16="http://schemas.microsoft.com/office/drawing/2014/main" id="{6357D0F1-1EF6-4B6C-B7B1-E19E466F6FC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7FFF4BD-E132-4FD9-9674-70476952CC36}" type="slidenum">
              <a:rPr lang="zh-CN" altLang="en-US" sz="2400">
                <a:solidFill>
                  <a:schemeClr val="accent2"/>
                </a:solidFill>
                <a:latin typeface="Times New Roman" panose="02020603050405020304" pitchFamily="18" charset="0"/>
              </a:rPr>
              <a:pPr>
                <a:spcBef>
                  <a:spcPct val="0"/>
                </a:spcBef>
                <a:buClrTx/>
                <a:buSzTx/>
                <a:buFontTx/>
                <a:buNone/>
              </a:pPr>
              <a:t>119</a:t>
            </a:fld>
            <a:endParaRPr lang="en-US" altLang="zh-CN" sz="2400">
              <a:solidFill>
                <a:schemeClr val="accent2"/>
              </a:solidFill>
              <a:latin typeface="Times New Roman" panose="02020603050405020304" pitchFamily="18" charset="0"/>
            </a:endParaRPr>
          </a:p>
        </p:txBody>
      </p:sp>
      <p:sp>
        <p:nvSpPr>
          <p:cNvPr id="104454" name="页脚占位符 5">
            <a:extLst>
              <a:ext uri="{FF2B5EF4-FFF2-40B4-BE49-F238E27FC236}">
                <a16:creationId xmlns:a16="http://schemas.microsoft.com/office/drawing/2014/main" id="{76FA5203-3556-4824-82F4-CA1B5112C9A1}"/>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sym typeface="+mn-ea"/>
              </a:rPr>
              <a:t>MongoDB</a:t>
            </a:r>
            <a:r>
              <a:rPr lang="zh-CN" altLang="en-US" dirty="0">
                <a:sym typeface="+mn-ea"/>
              </a:rPr>
              <a:t>简介</a:t>
            </a:r>
            <a:endParaRPr lang="zh-CN" altLang="en-US" dirty="0"/>
          </a:p>
        </p:txBody>
      </p:sp>
      <p:sp>
        <p:nvSpPr>
          <p:cNvPr id="3" name="内容占位符 2"/>
          <p:cNvSpPr>
            <a:spLocks noGrp="1"/>
          </p:cNvSpPr>
          <p:nvPr>
            <p:ph idx="1"/>
          </p:nvPr>
        </p:nvSpPr>
        <p:spPr>
          <a:xfrm>
            <a:off x="540702" y="1484948"/>
            <a:ext cx="8279769" cy="4876800"/>
          </a:xfrm>
        </p:spPr>
        <p:txBody>
          <a:bodyPr/>
          <a:lstStyle/>
          <a:p>
            <a:pPr>
              <a:lnSpc>
                <a:spcPct val="150000"/>
              </a:lnSpc>
            </a:pPr>
            <a:r>
              <a:rPr lang="zh-CN" altLang="en-US" sz="2400" dirty="0"/>
              <a:t>以文档形式存储数据</a:t>
            </a:r>
            <a:endParaRPr lang="en-US" altLang="zh-CN" sz="2400" dirty="0"/>
          </a:p>
          <a:p>
            <a:pPr>
              <a:lnSpc>
                <a:spcPct val="150000"/>
              </a:lnSpc>
            </a:pPr>
            <a:r>
              <a:rPr lang="zh-CN" altLang="en-US" sz="2400" dirty="0"/>
              <a:t>每个文档都是自包含的数据单元，是一系列数据项的集合</a:t>
            </a:r>
            <a:endParaRPr lang="en-US" altLang="zh-CN" sz="2400" dirty="0"/>
          </a:p>
          <a:p>
            <a:pPr>
              <a:lnSpc>
                <a:spcPct val="150000"/>
              </a:lnSpc>
            </a:pPr>
            <a:r>
              <a:rPr lang="zh-CN" altLang="en-US" sz="2400" dirty="0"/>
              <a:t>每个数据项都有一个名词与对应值</a:t>
            </a:r>
            <a:endParaRPr lang="en-US" altLang="zh-CN" sz="2400" dirty="0"/>
          </a:p>
          <a:p>
            <a:pPr lvl="1">
              <a:lnSpc>
                <a:spcPct val="150000"/>
              </a:lnSpc>
            </a:pPr>
            <a:r>
              <a:rPr lang="zh-CN" altLang="en-US" sz="2200" dirty="0"/>
              <a:t>值既可以是简单的数据类型，如字符串、数字和日期等</a:t>
            </a:r>
            <a:endParaRPr lang="en-US" altLang="zh-CN" sz="2200" dirty="0"/>
          </a:p>
          <a:p>
            <a:pPr lvl="1">
              <a:lnSpc>
                <a:spcPct val="150000"/>
              </a:lnSpc>
            </a:pPr>
            <a:r>
              <a:rPr lang="zh-CN" altLang="en-US" sz="2200" dirty="0"/>
              <a:t>也可以是复杂的类型，如有序列表和关联对象</a:t>
            </a:r>
            <a:endParaRPr lang="en-US" altLang="zh-CN" sz="2200" dirty="0"/>
          </a:p>
          <a:p>
            <a:pPr>
              <a:lnSpc>
                <a:spcPct val="150000"/>
              </a:lnSpc>
            </a:pPr>
            <a:r>
              <a:rPr lang="zh-CN" altLang="en-US" sz="2400" dirty="0"/>
              <a:t>数据存储的最小单位是文档，同一个表中存储的文档属性可以是不同的</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rPr>
              <a:t>12</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rPr>
              <a:t>MongoDB</a:t>
            </a:r>
            <a:r>
              <a:rPr kumimoji="0" lang="zh-CN" altLang="en-US"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rPr>
              <a:t>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a:extLst>
              <a:ext uri="{FF2B5EF4-FFF2-40B4-BE49-F238E27FC236}">
                <a16:creationId xmlns:a16="http://schemas.microsoft.com/office/drawing/2014/main" id="{FC4535A5-3E19-414A-B431-5D71003F4618}"/>
              </a:ext>
            </a:extLst>
          </p:cNvPr>
          <p:cNvSpPr>
            <a:spLocks noGrp="1"/>
          </p:cNvSpPr>
          <p:nvPr>
            <p:ph type="title"/>
          </p:nvPr>
        </p:nvSpPr>
        <p:spPr/>
        <p:txBody>
          <a:bodyPr/>
          <a:lstStyle/>
          <a:p>
            <a:r>
              <a:rPr lang="zh-CN" altLang="en-US"/>
              <a:t>创建索引</a:t>
            </a:r>
          </a:p>
        </p:txBody>
      </p:sp>
      <p:sp>
        <p:nvSpPr>
          <p:cNvPr id="105475" name="内容占位符 2">
            <a:extLst>
              <a:ext uri="{FF2B5EF4-FFF2-40B4-BE49-F238E27FC236}">
                <a16:creationId xmlns:a16="http://schemas.microsoft.com/office/drawing/2014/main" id="{89711570-A8CC-436B-B3D5-E385DB685DDB}"/>
              </a:ext>
            </a:extLst>
          </p:cNvPr>
          <p:cNvSpPr>
            <a:spLocks noGrp="1"/>
          </p:cNvSpPr>
          <p:nvPr>
            <p:ph idx="1"/>
          </p:nvPr>
        </p:nvSpPr>
        <p:spPr/>
        <p:txBody>
          <a:bodyPr/>
          <a:lstStyle/>
          <a:p>
            <a:pPr>
              <a:lnSpc>
                <a:spcPct val="150000"/>
              </a:lnSpc>
            </a:pPr>
            <a:r>
              <a:rPr lang="en-US" altLang="zh-CN" sz="2400"/>
              <a:t>ensureIndex()</a:t>
            </a:r>
          </a:p>
          <a:p>
            <a:pPr marL="457200" lvl="1" indent="0">
              <a:lnSpc>
                <a:spcPct val="150000"/>
              </a:lnSpc>
              <a:buFontTx/>
              <a:buNone/>
            </a:pPr>
            <a:r>
              <a:rPr lang="en-US" altLang="zh-CN" sz="2000" b="1"/>
              <a:t>db.COLLECTION_NAME.ensureIndex({KEY:1})</a:t>
            </a:r>
          </a:p>
          <a:p>
            <a:pPr marL="457200" lvl="1" indent="0">
              <a:lnSpc>
                <a:spcPct val="150000"/>
              </a:lnSpc>
              <a:buFontTx/>
              <a:buNone/>
            </a:pPr>
            <a:r>
              <a:rPr lang="en-US" altLang="zh-CN" sz="2000"/>
              <a:t>1</a:t>
            </a:r>
            <a:r>
              <a:rPr lang="zh-CN" altLang="en-US" sz="2000"/>
              <a:t>为指定按升序创建索引，</a:t>
            </a:r>
            <a:r>
              <a:rPr lang="en-US" altLang="zh-CN" sz="2000"/>
              <a:t>-1</a:t>
            </a:r>
            <a:r>
              <a:rPr lang="zh-CN" altLang="en-US" sz="2000"/>
              <a:t>指定按降序来创建索引</a:t>
            </a:r>
            <a:endParaRPr lang="zh-CN" altLang="en-US" sz="2000" b="1"/>
          </a:p>
        </p:txBody>
      </p:sp>
      <p:sp>
        <p:nvSpPr>
          <p:cNvPr id="4" name="日期占位符 3">
            <a:extLst>
              <a:ext uri="{FF2B5EF4-FFF2-40B4-BE49-F238E27FC236}">
                <a16:creationId xmlns:a16="http://schemas.microsoft.com/office/drawing/2014/main" id="{652F7A20-3F00-4C43-9468-41E2A3C79565}"/>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05477" name="灯片编号占位符 4">
            <a:extLst>
              <a:ext uri="{FF2B5EF4-FFF2-40B4-BE49-F238E27FC236}">
                <a16:creationId xmlns:a16="http://schemas.microsoft.com/office/drawing/2014/main" id="{337D8230-E286-471C-85D8-4643FB30E215}"/>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AF298F3-59AA-458D-99BC-C550CAA056D4}" type="slidenum">
              <a:rPr lang="zh-CN" altLang="en-US" sz="2400">
                <a:solidFill>
                  <a:schemeClr val="accent2"/>
                </a:solidFill>
                <a:latin typeface="Times New Roman" panose="02020603050405020304" pitchFamily="18" charset="0"/>
              </a:rPr>
              <a:pPr>
                <a:spcBef>
                  <a:spcPct val="0"/>
                </a:spcBef>
                <a:buClrTx/>
                <a:buSzTx/>
                <a:buFontTx/>
                <a:buNone/>
              </a:pPr>
              <a:t>120</a:t>
            </a:fld>
            <a:endParaRPr lang="en-US" altLang="zh-CN" sz="2400">
              <a:solidFill>
                <a:schemeClr val="accent2"/>
              </a:solidFill>
              <a:latin typeface="Times New Roman" panose="02020603050405020304" pitchFamily="18" charset="0"/>
            </a:endParaRPr>
          </a:p>
        </p:txBody>
      </p:sp>
      <p:sp>
        <p:nvSpPr>
          <p:cNvPr id="105478" name="页脚占位符 5">
            <a:extLst>
              <a:ext uri="{FF2B5EF4-FFF2-40B4-BE49-F238E27FC236}">
                <a16:creationId xmlns:a16="http://schemas.microsoft.com/office/drawing/2014/main" id="{203E0C37-85EC-4C02-AF6A-49A8D64D478C}"/>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5479" name="图片 1">
            <a:extLst>
              <a:ext uri="{FF2B5EF4-FFF2-40B4-BE49-F238E27FC236}">
                <a16:creationId xmlns:a16="http://schemas.microsoft.com/office/drawing/2014/main" id="{C17DDF0D-B7C0-49C4-809A-72778DBD0C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075" y="3213100"/>
            <a:ext cx="74771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8A687CF4-D02F-419B-88AD-B167D1E90E1C}"/>
              </a:ext>
            </a:extLst>
          </p:cNvPr>
          <p:cNvSpPr>
            <a:spLocks noGrp="1"/>
          </p:cNvSpPr>
          <p:nvPr>
            <p:ph type="title"/>
          </p:nvPr>
        </p:nvSpPr>
        <p:spPr/>
        <p:txBody>
          <a:bodyPr/>
          <a:lstStyle/>
          <a:p>
            <a:r>
              <a:rPr lang="zh-CN" altLang="en-US"/>
              <a:t>创建索引时的可选参数</a:t>
            </a:r>
          </a:p>
        </p:txBody>
      </p:sp>
      <p:sp>
        <p:nvSpPr>
          <p:cNvPr id="106499" name="内容占位符 2">
            <a:extLst>
              <a:ext uri="{FF2B5EF4-FFF2-40B4-BE49-F238E27FC236}">
                <a16:creationId xmlns:a16="http://schemas.microsoft.com/office/drawing/2014/main" id="{251CF838-E693-433E-BA0C-5CD0F45390E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AE0CF9D3-81E0-4BC3-85F3-BB069434C6A3}"/>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06501" name="灯片编号占位符 4">
            <a:extLst>
              <a:ext uri="{FF2B5EF4-FFF2-40B4-BE49-F238E27FC236}">
                <a16:creationId xmlns:a16="http://schemas.microsoft.com/office/drawing/2014/main" id="{330465AF-565F-4BD2-9AD6-7BC87DA06B3E}"/>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17316AF-F642-4615-9D3F-6CE77988EEEC}" type="slidenum">
              <a:rPr lang="zh-CN" altLang="en-US" sz="2400">
                <a:solidFill>
                  <a:schemeClr val="accent2"/>
                </a:solidFill>
                <a:latin typeface="Times New Roman" panose="02020603050405020304" pitchFamily="18" charset="0"/>
              </a:rPr>
              <a:pPr>
                <a:spcBef>
                  <a:spcPct val="0"/>
                </a:spcBef>
                <a:buClrTx/>
                <a:buSzTx/>
                <a:buFontTx/>
                <a:buNone/>
              </a:pPr>
              <a:t>121</a:t>
            </a:fld>
            <a:endParaRPr lang="en-US" altLang="zh-CN" sz="2400">
              <a:solidFill>
                <a:schemeClr val="accent2"/>
              </a:solidFill>
              <a:latin typeface="Times New Roman" panose="02020603050405020304" pitchFamily="18" charset="0"/>
            </a:endParaRPr>
          </a:p>
        </p:txBody>
      </p:sp>
      <p:sp>
        <p:nvSpPr>
          <p:cNvPr id="106502" name="页脚占位符 5">
            <a:extLst>
              <a:ext uri="{FF2B5EF4-FFF2-40B4-BE49-F238E27FC236}">
                <a16:creationId xmlns:a16="http://schemas.microsoft.com/office/drawing/2014/main" id="{952E7F12-E695-4D37-952C-048708271EC2}"/>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6503" name="图片 1">
            <a:extLst>
              <a:ext uri="{FF2B5EF4-FFF2-40B4-BE49-F238E27FC236}">
                <a16:creationId xmlns:a16="http://schemas.microsoft.com/office/drawing/2014/main" id="{1A73184B-D253-4509-9D08-54B804A18E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33500"/>
            <a:ext cx="8964612"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a:extLst>
              <a:ext uri="{FF2B5EF4-FFF2-40B4-BE49-F238E27FC236}">
                <a16:creationId xmlns:a16="http://schemas.microsoft.com/office/drawing/2014/main" id="{9A4F3BB0-25D5-41E3-8C00-8575CF7B9040}"/>
              </a:ext>
            </a:extLst>
          </p:cNvPr>
          <p:cNvSpPr>
            <a:spLocks noGrp="1"/>
          </p:cNvSpPr>
          <p:nvPr>
            <p:ph type="title"/>
          </p:nvPr>
        </p:nvSpPr>
        <p:spPr/>
        <p:txBody>
          <a:bodyPr/>
          <a:lstStyle/>
          <a:p>
            <a:r>
              <a:rPr lang="zh-CN" altLang="en-US"/>
              <a:t>索引参数示例</a:t>
            </a:r>
          </a:p>
        </p:txBody>
      </p:sp>
      <p:sp>
        <p:nvSpPr>
          <p:cNvPr id="107523" name="内容占位符 2">
            <a:extLst>
              <a:ext uri="{FF2B5EF4-FFF2-40B4-BE49-F238E27FC236}">
                <a16:creationId xmlns:a16="http://schemas.microsoft.com/office/drawing/2014/main" id="{C01494B1-63DE-46CB-82CE-F1C6E3FB3C0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A16A4B90-85DD-4599-81A0-96A84B4BF32E}"/>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07525" name="灯片编号占位符 4">
            <a:extLst>
              <a:ext uri="{FF2B5EF4-FFF2-40B4-BE49-F238E27FC236}">
                <a16:creationId xmlns:a16="http://schemas.microsoft.com/office/drawing/2014/main" id="{06F6AD21-F8E9-48D8-9C62-5AE357AA4B7B}"/>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4A8095D-8B61-4756-937D-B4189B7E25E1}" type="slidenum">
              <a:rPr lang="zh-CN" altLang="en-US" sz="2400">
                <a:solidFill>
                  <a:schemeClr val="accent2"/>
                </a:solidFill>
                <a:latin typeface="Times New Roman" panose="02020603050405020304" pitchFamily="18" charset="0"/>
              </a:rPr>
              <a:pPr>
                <a:spcBef>
                  <a:spcPct val="0"/>
                </a:spcBef>
                <a:buClrTx/>
                <a:buSzTx/>
                <a:buFontTx/>
                <a:buNone/>
              </a:pPr>
              <a:t>122</a:t>
            </a:fld>
            <a:endParaRPr lang="en-US" altLang="zh-CN" sz="2400">
              <a:solidFill>
                <a:schemeClr val="accent2"/>
              </a:solidFill>
              <a:latin typeface="Times New Roman" panose="02020603050405020304" pitchFamily="18" charset="0"/>
            </a:endParaRPr>
          </a:p>
        </p:txBody>
      </p:sp>
      <p:sp>
        <p:nvSpPr>
          <p:cNvPr id="107526" name="页脚占位符 5">
            <a:extLst>
              <a:ext uri="{FF2B5EF4-FFF2-40B4-BE49-F238E27FC236}">
                <a16:creationId xmlns:a16="http://schemas.microsoft.com/office/drawing/2014/main" id="{C7F4B170-459F-4946-A4A1-3537C6848A1A}"/>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7527" name="图片 1">
            <a:extLst>
              <a:ext uri="{FF2B5EF4-FFF2-40B4-BE49-F238E27FC236}">
                <a16:creationId xmlns:a16="http://schemas.microsoft.com/office/drawing/2014/main" id="{E5277A3F-6DAD-48D9-9AA3-42CD3094B8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5038"/>
            <a:ext cx="70294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a:extLst>
              <a:ext uri="{FF2B5EF4-FFF2-40B4-BE49-F238E27FC236}">
                <a16:creationId xmlns:a16="http://schemas.microsoft.com/office/drawing/2014/main" id="{DFE649F6-D975-4B36-BBDB-08253AFCE348}"/>
              </a:ext>
            </a:extLst>
          </p:cNvPr>
          <p:cNvSpPr>
            <a:spLocks noGrp="1"/>
          </p:cNvSpPr>
          <p:nvPr>
            <p:ph type="title"/>
          </p:nvPr>
        </p:nvSpPr>
        <p:spPr/>
        <p:txBody>
          <a:bodyPr/>
          <a:lstStyle/>
          <a:p>
            <a:r>
              <a:rPr lang="zh-CN" altLang="en-US"/>
              <a:t>内嵌对象索引</a:t>
            </a:r>
          </a:p>
        </p:txBody>
      </p:sp>
      <p:pic>
        <p:nvPicPr>
          <p:cNvPr id="108547" name="内容占位符 6">
            <a:extLst>
              <a:ext uri="{FF2B5EF4-FFF2-40B4-BE49-F238E27FC236}">
                <a16:creationId xmlns:a16="http://schemas.microsoft.com/office/drawing/2014/main" id="{D987F0B9-59E0-41AB-8AA8-358E66EEFA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8975" y="1773238"/>
            <a:ext cx="7772400" cy="2114550"/>
          </a:xfrm>
        </p:spPr>
      </p:pic>
      <p:sp>
        <p:nvSpPr>
          <p:cNvPr id="4" name="日期占位符 3">
            <a:extLst>
              <a:ext uri="{FF2B5EF4-FFF2-40B4-BE49-F238E27FC236}">
                <a16:creationId xmlns:a16="http://schemas.microsoft.com/office/drawing/2014/main" id="{56C4B59E-CA44-4A6C-A853-1F2872FA427E}"/>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108549" name="灯片编号占位符 4">
            <a:extLst>
              <a:ext uri="{FF2B5EF4-FFF2-40B4-BE49-F238E27FC236}">
                <a16:creationId xmlns:a16="http://schemas.microsoft.com/office/drawing/2014/main" id="{00D8E863-6CCC-438F-8A38-979A0C7DB77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C77068E-5480-4A74-A67C-B614E1D42583}" type="slidenum">
              <a:rPr lang="zh-CN" altLang="en-US" sz="2400">
                <a:solidFill>
                  <a:schemeClr val="accent2"/>
                </a:solidFill>
                <a:latin typeface="Times New Roman" panose="02020603050405020304" pitchFamily="18" charset="0"/>
              </a:rPr>
              <a:pPr>
                <a:spcBef>
                  <a:spcPct val="0"/>
                </a:spcBef>
                <a:buClrTx/>
                <a:buSzTx/>
                <a:buFontTx/>
                <a:buNone/>
              </a:pPr>
              <a:t>123</a:t>
            </a:fld>
            <a:endParaRPr lang="en-US" altLang="zh-CN" sz="2400">
              <a:solidFill>
                <a:schemeClr val="accent2"/>
              </a:solidFill>
              <a:latin typeface="Times New Roman" panose="02020603050405020304" pitchFamily="18" charset="0"/>
            </a:endParaRPr>
          </a:p>
        </p:txBody>
      </p:sp>
      <p:sp>
        <p:nvSpPr>
          <p:cNvPr id="108550" name="页脚占位符 5">
            <a:extLst>
              <a:ext uri="{FF2B5EF4-FFF2-40B4-BE49-F238E27FC236}">
                <a16:creationId xmlns:a16="http://schemas.microsoft.com/office/drawing/2014/main" id="{BF8F2253-5D88-4DCA-B9A1-38147196F9FF}"/>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a:extLst>
              <a:ext uri="{FF2B5EF4-FFF2-40B4-BE49-F238E27FC236}">
                <a16:creationId xmlns:a16="http://schemas.microsoft.com/office/drawing/2014/main" id="{A12EB147-C451-4AA7-862F-7B86BD870723}"/>
              </a:ext>
            </a:extLst>
          </p:cNvPr>
          <p:cNvSpPr>
            <a:spLocks noGrp="1"/>
          </p:cNvSpPr>
          <p:nvPr>
            <p:ph type="title"/>
          </p:nvPr>
        </p:nvSpPr>
        <p:spPr/>
        <p:txBody>
          <a:bodyPr/>
          <a:lstStyle/>
          <a:p>
            <a:r>
              <a:rPr lang="zh-CN" altLang="en-US"/>
              <a:t>索引删除和重建</a:t>
            </a:r>
          </a:p>
        </p:txBody>
      </p:sp>
      <p:sp>
        <p:nvSpPr>
          <p:cNvPr id="109571" name="内容占位符 2">
            <a:extLst>
              <a:ext uri="{FF2B5EF4-FFF2-40B4-BE49-F238E27FC236}">
                <a16:creationId xmlns:a16="http://schemas.microsoft.com/office/drawing/2014/main" id="{77CB08EB-6F34-4F77-9F8A-968F27E040A9}"/>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273189E-53E6-45AB-A070-082482367FB5}"/>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109573" name="灯片编号占位符 4">
            <a:extLst>
              <a:ext uri="{FF2B5EF4-FFF2-40B4-BE49-F238E27FC236}">
                <a16:creationId xmlns:a16="http://schemas.microsoft.com/office/drawing/2014/main" id="{30B3270D-E8E5-4058-857D-2A0BF9AE851F}"/>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255BA5B-BB10-4753-8187-E4091B1BA280}" type="slidenum">
              <a:rPr lang="zh-CN" altLang="en-US" sz="2400">
                <a:solidFill>
                  <a:schemeClr val="accent2"/>
                </a:solidFill>
                <a:latin typeface="Times New Roman" panose="02020603050405020304" pitchFamily="18" charset="0"/>
              </a:rPr>
              <a:pPr>
                <a:spcBef>
                  <a:spcPct val="0"/>
                </a:spcBef>
                <a:buClrTx/>
                <a:buSzTx/>
                <a:buFontTx/>
                <a:buNone/>
              </a:pPr>
              <a:t>124</a:t>
            </a:fld>
            <a:endParaRPr lang="en-US" altLang="zh-CN" sz="2400">
              <a:solidFill>
                <a:schemeClr val="accent2"/>
              </a:solidFill>
              <a:latin typeface="Times New Roman" panose="02020603050405020304" pitchFamily="18" charset="0"/>
            </a:endParaRPr>
          </a:p>
        </p:txBody>
      </p:sp>
      <p:sp>
        <p:nvSpPr>
          <p:cNvPr id="109574" name="页脚占位符 5">
            <a:extLst>
              <a:ext uri="{FF2B5EF4-FFF2-40B4-BE49-F238E27FC236}">
                <a16:creationId xmlns:a16="http://schemas.microsoft.com/office/drawing/2014/main" id="{2F0C98C7-7E55-467E-9FA0-5643D79F2D52}"/>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09575" name="图片 6">
            <a:extLst>
              <a:ext uri="{FF2B5EF4-FFF2-40B4-BE49-F238E27FC236}">
                <a16:creationId xmlns:a16="http://schemas.microsoft.com/office/drawing/2014/main" id="{F69DFA53-7D86-4BAA-8F10-C299B5DBCE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075" y="1262063"/>
            <a:ext cx="8924925"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D551823E-9ABE-4454-83F0-FC257389179E}"/>
              </a:ext>
            </a:extLst>
          </p:cNvPr>
          <p:cNvSpPr>
            <a:spLocks noGrp="1"/>
          </p:cNvSpPr>
          <p:nvPr>
            <p:ph type="title"/>
          </p:nvPr>
        </p:nvSpPr>
        <p:spPr/>
        <p:txBody>
          <a:bodyPr/>
          <a:lstStyle/>
          <a:p>
            <a:r>
              <a:rPr lang="zh-CN" altLang="en-US"/>
              <a:t>索引查询限制</a:t>
            </a:r>
          </a:p>
        </p:txBody>
      </p:sp>
      <p:sp>
        <p:nvSpPr>
          <p:cNvPr id="110595" name="内容占位符 2">
            <a:extLst>
              <a:ext uri="{FF2B5EF4-FFF2-40B4-BE49-F238E27FC236}">
                <a16:creationId xmlns:a16="http://schemas.microsoft.com/office/drawing/2014/main" id="{429EA182-621E-4FF9-8CB5-ECE1FCD9BBD4}"/>
              </a:ext>
            </a:extLst>
          </p:cNvPr>
          <p:cNvSpPr>
            <a:spLocks noGrp="1"/>
          </p:cNvSpPr>
          <p:nvPr>
            <p:ph idx="1"/>
          </p:nvPr>
        </p:nvSpPr>
        <p:spPr/>
        <p:txBody>
          <a:bodyPr/>
          <a:lstStyle/>
          <a:p>
            <a:pPr>
              <a:lnSpc>
                <a:spcPct val="150000"/>
              </a:lnSpc>
            </a:pPr>
            <a:r>
              <a:rPr lang="zh-CN" altLang="en-US" sz="2400"/>
              <a:t>索引不能被以下的查询使用：</a:t>
            </a:r>
          </a:p>
          <a:p>
            <a:pPr lvl="1">
              <a:lnSpc>
                <a:spcPct val="150000"/>
              </a:lnSpc>
            </a:pPr>
            <a:r>
              <a:rPr lang="zh-CN" altLang="en-US" sz="2000"/>
              <a:t>正则表达式及非操作符，如 </a:t>
            </a:r>
            <a:r>
              <a:rPr lang="en-US" altLang="zh-CN" sz="2000"/>
              <a:t>$nin, $not</a:t>
            </a:r>
            <a:endParaRPr lang="zh-CN" altLang="en-US" sz="2000"/>
          </a:p>
          <a:p>
            <a:pPr lvl="1">
              <a:lnSpc>
                <a:spcPct val="150000"/>
              </a:lnSpc>
            </a:pPr>
            <a:r>
              <a:rPr lang="zh-CN" altLang="en-US" sz="2000"/>
              <a:t>算术运算符，如 </a:t>
            </a:r>
            <a:r>
              <a:rPr lang="en-US" altLang="zh-CN" sz="2000"/>
              <a:t>$mod</a:t>
            </a:r>
            <a:endParaRPr lang="zh-CN" altLang="en-US" sz="2000"/>
          </a:p>
          <a:p>
            <a:pPr lvl="1">
              <a:lnSpc>
                <a:spcPct val="150000"/>
              </a:lnSpc>
            </a:pPr>
            <a:r>
              <a:rPr lang="en-US" altLang="zh-CN" sz="2000"/>
              <a:t>$where </a:t>
            </a:r>
            <a:r>
              <a:rPr lang="zh-CN" altLang="en-US" sz="2000"/>
              <a:t>子句</a:t>
            </a:r>
          </a:p>
          <a:p>
            <a:pPr>
              <a:lnSpc>
                <a:spcPct val="150000"/>
              </a:lnSpc>
            </a:pPr>
            <a:r>
              <a:rPr lang="zh-CN" altLang="en-US" sz="2400"/>
              <a:t>检测你的语句是否使用索引是一个好的习惯，可以用</a:t>
            </a:r>
            <a:r>
              <a:rPr lang="en-US" altLang="zh-CN" sz="2400"/>
              <a:t>explain</a:t>
            </a:r>
            <a:r>
              <a:rPr lang="zh-CN" altLang="en-US" sz="2400"/>
              <a:t>来查看</a:t>
            </a:r>
          </a:p>
          <a:p>
            <a:pPr>
              <a:lnSpc>
                <a:spcPct val="150000"/>
              </a:lnSpc>
            </a:pPr>
            <a:endParaRPr lang="zh-CN" altLang="en-US" sz="2400"/>
          </a:p>
        </p:txBody>
      </p:sp>
      <p:sp>
        <p:nvSpPr>
          <p:cNvPr id="4" name="日期占位符 3">
            <a:extLst>
              <a:ext uri="{FF2B5EF4-FFF2-40B4-BE49-F238E27FC236}">
                <a16:creationId xmlns:a16="http://schemas.microsoft.com/office/drawing/2014/main" id="{59C208B1-1AF5-4B14-B363-B9530F46E899}"/>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110597" name="灯片编号占位符 4">
            <a:extLst>
              <a:ext uri="{FF2B5EF4-FFF2-40B4-BE49-F238E27FC236}">
                <a16:creationId xmlns:a16="http://schemas.microsoft.com/office/drawing/2014/main" id="{A7A9D39F-E3B1-4378-BEC9-35A093A3A17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7F9A724-06A2-4787-9563-7203F6A10896}" type="slidenum">
              <a:rPr lang="zh-CN" altLang="en-US" sz="2400">
                <a:solidFill>
                  <a:schemeClr val="accent2"/>
                </a:solidFill>
                <a:latin typeface="Times New Roman" panose="02020603050405020304" pitchFamily="18" charset="0"/>
              </a:rPr>
              <a:pPr>
                <a:spcBef>
                  <a:spcPct val="0"/>
                </a:spcBef>
                <a:buClrTx/>
                <a:buSzTx/>
                <a:buFontTx/>
                <a:buNone/>
              </a:pPr>
              <a:t>125</a:t>
            </a:fld>
            <a:endParaRPr lang="en-US" altLang="zh-CN" sz="2400">
              <a:solidFill>
                <a:schemeClr val="accent2"/>
              </a:solidFill>
              <a:latin typeface="Times New Roman" panose="02020603050405020304" pitchFamily="18" charset="0"/>
            </a:endParaRPr>
          </a:p>
        </p:txBody>
      </p:sp>
      <p:sp>
        <p:nvSpPr>
          <p:cNvPr id="110598" name="页脚占位符 5">
            <a:extLst>
              <a:ext uri="{FF2B5EF4-FFF2-40B4-BE49-F238E27FC236}">
                <a16:creationId xmlns:a16="http://schemas.microsoft.com/office/drawing/2014/main" id="{DDE522C6-9358-4B21-A8D0-D7D1E63D67C3}"/>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6A87CD98-6C4D-44F2-ABBB-ACD2E9DF09F9}"/>
              </a:ext>
            </a:extLst>
          </p:cNvPr>
          <p:cNvSpPr>
            <a:spLocks noGrp="1"/>
          </p:cNvSpPr>
          <p:nvPr>
            <p:ph type="title"/>
          </p:nvPr>
        </p:nvSpPr>
        <p:spPr/>
        <p:txBody>
          <a:bodyPr/>
          <a:lstStyle/>
          <a:p>
            <a:r>
              <a:rPr lang="zh-CN" altLang="en-US"/>
              <a:t>索引最大范围</a:t>
            </a:r>
          </a:p>
        </p:txBody>
      </p:sp>
      <p:sp>
        <p:nvSpPr>
          <p:cNvPr id="111619" name="内容占位符 2">
            <a:extLst>
              <a:ext uri="{FF2B5EF4-FFF2-40B4-BE49-F238E27FC236}">
                <a16:creationId xmlns:a16="http://schemas.microsoft.com/office/drawing/2014/main" id="{0A268DA2-84EA-4676-A0CC-ED2C58F8EEDF}"/>
              </a:ext>
            </a:extLst>
          </p:cNvPr>
          <p:cNvSpPr>
            <a:spLocks noGrp="1"/>
          </p:cNvSpPr>
          <p:nvPr>
            <p:ph idx="1"/>
          </p:nvPr>
        </p:nvSpPr>
        <p:spPr/>
        <p:txBody>
          <a:bodyPr/>
          <a:lstStyle/>
          <a:p>
            <a:pPr>
              <a:lnSpc>
                <a:spcPct val="150000"/>
              </a:lnSpc>
            </a:pPr>
            <a:r>
              <a:rPr lang="zh-CN" altLang="en-US" sz="2400"/>
              <a:t>集合中索引不能超过</a:t>
            </a:r>
            <a:r>
              <a:rPr lang="en-US" altLang="zh-CN" sz="2400"/>
              <a:t>64</a:t>
            </a:r>
            <a:r>
              <a:rPr lang="zh-CN" altLang="en-US" sz="2400"/>
              <a:t>个</a:t>
            </a:r>
          </a:p>
          <a:p>
            <a:pPr>
              <a:lnSpc>
                <a:spcPct val="150000"/>
              </a:lnSpc>
            </a:pPr>
            <a:r>
              <a:rPr lang="zh-CN" altLang="en-US" sz="2400"/>
              <a:t>索引名的长度不能超过</a:t>
            </a:r>
            <a:r>
              <a:rPr lang="en-US" altLang="zh-CN" sz="2400"/>
              <a:t>125</a:t>
            </a:r>
            <a:r>
              <a:rPr lang="zh-CN" altLang="en-US" sz="2400"/>
              <a:t>个字符 </a:t>
            </a:r>
          </a:p>
          <a:p>
            <a:pPr>
              <a:lnSpc>
                <a:spcPct val="150000"/>
              </a:lnSpc>
            </a:pPr>
            <a:r>
              <a:rPr lang="zh-CN" altLang="en-US" sz="2400"/>
              <a:t>一个复合索引最多可以有</a:t>
            </a:r>
            <a:r>
              <a:rPr lang="en-US" altLang="zh-CN" sz="2400"/>
              <a:t>31</a:t>
            </a:r>
            <a:r>
              <a:rPr lang="zh-CN" altLang="en-US" sz="2400"/>
              <a:t>个字段</a:t>
            </a:r>
          </a:p>
          <a:p>
            <a:pPr>
              <a:lnSpc>
                <a:spcPct val="150000"/>
              </a:lnSpc>
            </a:pPr>
            <a:endParaRPr lang="zh-CN" altLang="en-US" sz="2400"/>
          </a:p>
        </p:txBody>
      </p:sp>
      <p:sp>
        <p:nvSpPr>
          <p:cNvPr id="4" name="日期占位符 3">
            <a:extLst>
              <a:ext uri="{FF2B5EF4-FFF2-40B4-BE49-F238E27FC236}">
                <a16:creationId xmlns:a16="http://schemas.microsoft.com/office/drawing/2014/main" id="{E28607B0-A238-46EC-B3F6-773DC0309C4C}"/>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111621" name="灯片编号占位符 4">
            <a:extLst>
              <a:ext uri="{FF2B5EF4-FFF2-40B4-BE49-F238E27FC236}">
                <a16:creationId xmlns:a16="http://schemas.microsoft.com/office/drawing/2014/main" id="{FCC54806-8F97-4D7A-A480-8419890AB66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29B7489-A5F7-4AC6-A797-B8299578B1AE}" type="slidenum">
              <a:rPr lang="zh-CN" altLang="en-US" sz="2400">
                <a:solidFill>
                  <a:schemeClr val="accent2"/>
                </a:solidFill>
                <a:latin typeface="Times New Roman" panose="02020603050405020304" pitchFamily="18" charset="0"/>
              </a:rPr>
              <a:pPr>
                <a:spcBef>
                  <a:spcPct val="0"/>
                </a:spcBef>
                <a:buClrTx/>
                <a:buSzTx/>
                <a:buFontTx/>
                <a:buNone/>
              </a:pPr>
              <a:t>126</a:t>
            </a:fld>
            <a:endParaRPr lang="en-US" altLang="zh-CN" sz="2400">
              <a:solidFill>
                <a:schemeClr val="accent2"/>
              </a:solidFill>
              <a:latin typeface="Times New Roman" panose="02020603050405020304" pitchFamily="18" charset="0"/>
            </a:endParaRPr>
          </a:p>
        </p:txBody>
      </p:sp>
      <p:sp>
        <p:nvSpPr>
          <p:cNvPr id="111622" name="页脚占位符 5">
            <a:extLst>
              <a:ext uri="{FF2B5EF4-FFF2-40B4-BE49-F238E27FC236}">
                <a16:creationId xmlns:a16="http://schemas.microsoft.com/office/drawing/2014/main" id="{93058862-F603-4AF2-9A8F-624401362335}"/>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4CD6A-6354-4AEB-8783-062205E102AF}"/>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latin typeface="+mj-ea"/>
              </a:rPr>
              <a:t>索引</a:t>
            </a:r>
            <a:endParaRPr lang="zh-CN" altLang="en-US" dirty="0"/>
          </a:p>
        </p:txBody>
      </p:sp>
      <p:sp>
        <p:nvSpPr>
          <p:cNvPr id="112643" name="内容占位符 2">
            <a:extLst>
              <a:ext uri="{FF2B5EF4-FFF2-40B4-BE49-F238E27FC236}">
                <a16:creationId xmlns:a16="http://schemas.microsoft.com/office/drawing/2014/main" id="{370C8A62-212B-4BA4-9A87-6120AE803D5C}"/>
              </a:ext>
            </a:extLst>
          </p:cNvPr>
          <p:cNvSpPr>
            <a:spLocks noGrp="1"/>
          </p:cNvSpPr>
          <p:nvPr>
            <p:ph idx="1"/>
          </p:nvPr>
        </p:nvSpPr>
        <p:spPr/>
        <p:txBody>
          <a:bodyPr/>
          <a:lstStyle/>
          <a:p>
            <a:r>
              <a:rPr lang="en-US" altLang="zh-CN" dirty="0"/>
              <a:t>MongoDB </a:t>
            </a:r>
            <a:r>
              <a:rPr lang="zh-CN" altLang="en-US" dirty="0"/>
              <a:t>提供了多样性的索引支持，索引信息被保存在 </a:t>
            </a:r>
            <a:r>
              <a:rPr lang="en-US" altLang="zh-CN" dirty="0" err="1"/>
              <a:t>system.indexes</a:t>
            </a:r>
            <a:r>
              <a:rPr lang="en-US" altLang="zh-CN" dirty="0"/>
              <a:t> </a:t>
            </a:r>
            <a:r>
              <a:rPr lang="zh-CN" altLang="en-US" dirty="0"/>
              <a:t>中，且默认总是为</a:t>
            </a:r>
            <a:r>
              <a:rPr lang="en-US" altLang="zh-CN" dirty="0"/>
              <a:t>_id</a:t>
            </a:r>
            <a:r>
              <a:rPr lang="zh-CN" altLang="en-US" dirty="0"/>
              <a:t>创建索引，它的索引使用基本和 </a:t>
            </a:r>
            <a:r>
              <a:rPr lang="en-US" altLang="zh-CN" dirty="0"/>
              <a:t>MySQL </a:t>
            </a:r>
            <a:r>
              <a:rPr lang="zh-CN" altLang="en-US" dirty="0"/>
              <a:t>等关系型数据库类似</a:t>
            </a:r>
            <a:endParaRPr lang="en-US" altLang="zh-CN" dirty="0"/>
          </a:p>
          <a:p>
            <a:r>
              <a:rPr lang="zh-CN" altLang="en-US" dirty="0"/>
              <a:t>索引是凌驾于数据存储系统之上的另一层系统，所以各种结构迥异的存储都有相同或相似的索引实现及使用接口</a:t>
            </a:r>
          </a:p>
        </p:txBody>
      </p:sp>
      <p:sp>
        <p:nvSpPr>
          <p:cNvPr id="112644" name="灯片编号占位符 3">
            <a:extLst>
              <a:ext uri="{FF2B5EF4-FFF2-40B4-BE49-F238E27FC236}">
                <a16:creationId xmlns:a16="http://schemas.microsoft.com/office/drawing/2014/main" id="{D4EB0F31-FD6C-46C2-8BD1-9B7002E2090A}"/>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9F6D151-6C4A-47AE-8A63-0DF89F637E77}" type="slidenum">
              <a:rPr lang="zh-CN" altLang="en-US" sz="2400">
                <a:solidFill>
                  <a:schemeClr val="bg1"/>
                </a:solidFill>
                <a:latin typeface="Times New Roman" panose="02020603050405020304" pitchFamily="18" charset="0"/>
              </a:rPr>
              <a:pPr>
                <a:spcBef>
                  <a:spcPct val="0"/>
                </a:spcBef>
                <a:buClrTx/>
                <a:buSzTx/>
                <a:buFontTx/>
                <a:buNone/>
              </a:pPr>
              <a:t>127</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D7E08F81-3DBF-4E8B-8E3E-23C5889C3068}"/>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CEF59-C987-4E87-8387-B3F450C8A5D2}"/>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t>基础索引 </a:t>
            </a:r>
          </a:p>
        </p:txBody>
      </p:sp>
      <p:sp>
        <p:nvSpPr>
          <p:cNvPr id="113667" name="内容占位符 2">
            <a:extLst>
              <a:ext uri="{FF2B5EF4-FFF2-40B4-BE49-F238E27FC236}">
                <a16:creationId xmlns:a16="http://schemas.microsoft.com/office/drawing/2014/main" id="{1DFA34C4-C1E3-4255-B97B-25EEEBBBC8C2}"/>
              </a:ext>
            </a:extLst>
          </p:cNvPr>
          <p:cNvSpPr>
            <a:spLocks noGrp="1"/>
          </p:cNvSpPr>
          <p:nvPr>
            <p:ph idx="1"/>
          </p:nvPr>
        </p:nvSpPr>
        <p:spPr/>
        <p:txBody>
          <a:bodyPr/>
          <a:lstStyle/>
          <a:p>
            <a:r>
              <a:rPr lang="zh-CN" altLang="en-US" sz="2400"/>
              <a:t>在字段 </a:t>
            </a:r>
            <a:r>
              <a:rPr lang="en-US" altLang="zh-CN" sz="2400"/>
              <a:t>age </a:t>
            </a:r>
            <a:r>
              <a:rPr lang="zh-CN" altLang="en-US" sz="2400"/>
              <a:t>上创建索引， </a:t>
            </a:r>
            <a:r>
              <a:rPr lang="en-US" altLang="zh-CN" sz="2400"/>
              <a:t>1(</a:t>
            </a:r>
            <a:r>
              <a:rPr lang="zh-CN" altLang="en-US" sz="2400"/>
              <a:t>升序</a:t>
            </a:r>
            <a:r>
              <a:rPr lang="en-US" altLang="zh-CN" sz="2400"/>
              <a:t>);-1(</a:t>
            </a:r>
            <a:r>
              <a:rPr lang="zh-CN" altLang="en-US" sz="2400"/>
              <a:t>降序</a:t>
            </a:r>
            <a:r>
              <a:rPr lang="en-US" altLang="zh-CN" sz="2400"/>
              <a:t>)</a:t>
            </a:r>
            <a:r>
              <a:rPr lang="zh-CN" altLang="en-US" sz="2400"/>
              <a:t> </a:t>
            </a:r>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r>
              <a:rPr lang="zh-CN" altLang="en-US" sz="2400"/>
              <a:t>上例显示出来的一共有 </a:t>
            </a:r>
            <a:r>
              <a:rPr lang="en-US" altLang="zh-CN" sz="2400"/>
              <a:t>2 </a:t>
            </a:r>
            <a:r>
              <a:rPr lang="zh-CN" altLang="en-US" sz="2400"/>
              <a:t>个索引，其中</a:t>
            </a:r>
            <a:r>
              <a:rPr lang="en-US" altLang="zh-CN" sz="2400"/>
              <a:t>_id </a:t>
            </a:r>
            <a:r>
              <a:rPr lang="zh-CN" altLang="en-US" sz="2400"/>
              <a:t>是创建集合的时候自动创建的索引，此索引是不能够删除的</a:t>
            </a:r>
            <a:endParaRPr lang="zh-CN" altLang="en-US"/>
          </a:p>
        </p:txBody>
      </p:sp>
      <p:sp>
        <p:nvSpPr>
          <p:cNvPr id="113668" name="灯片编号占位符 3">
            <a:extLst>
              <a:ext uri="{FF2B5EF4-FFF2-40B4-BE49-F238E27FC236}">
                <a16:creationId xmlns:a16="http://schemas.microsoft.com/office/drawing/2014/main" id="{D34D5F72-9402-4006-B1E5-C06CCBA8627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C42FFB4-289B-4E2D-AAC2-5CFA55C60D2F}" type="slidenum">
              <a:rPr lang="zh-CN" altLang="en-US" sz="2400">
                <a:solidFill>
                  <a:schemeClr val="bg1"/>
                </a:solidFill>
                <a:latin typeface="Times New Roman" panose="02020603050405020304" pitchFamily="18" charset="0"/>
              </a:rPr>
              <a:pPr>
                <a:spcBef>
                  <a:spcPct val="0"/>
                </a:spcBef>
                <a:buClrTx/>
                <a:buSzTx/>
                <a:buFontTx/>
                <a:buNone/>
              </a:pPr>
              <a:t>128</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2D9EE93B-A85A-4F6E-9488-42DC458A3748}"/>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13670" name="图片 5">
            <a:extLst>
              <a:ext uri="{FF2B5EF4-FFF2-40B4-BE49-F238E27FC236}">
                <a16:creationId xmlns:a16="http://schemas.microsoft.com/office/drawing/2014/main" id="{58565DD4-D9CF-4D62-8E11-DDD08AC051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916113"/>
            <a:ext cx="4521200"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55F8D-BED9-4468-A767-3182C1DCDBAC}"/>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t>基础索引 </a:t>
            </a:r>
          </a:p>
        </p:txBody>
      </p:sp>
      <p:sp>
        <p:nvSpPr>
          <p:cNvPr id="114691" name="内容占位符 2">
            <a:extLst>
              <a:ext uri="{FF2B5EF4-FFF2-40B4-BE49-F238E27FC236}">
                <a16:creationId xmlns:a16="http://schemas.microsoft.com/office/drawing/2014/main" id="{668E52FB-61B7-49D0-A266-6C3961AAE9A5}"/>
              </a:ext>
            </a:extLst>
          </p:cNvPr>
          <p:cNvSpPr>
            <a:spLocks noGrp="1"/>
          </p:cNvSpPr>
          <p:nvPr>
            <p:ph idx="1"/>
          </p:nvPr>
        </p:nvSpPr>
        <p:spPr>
          <a:xfrm>
            <a:off x="541338" y="1484313"/>
            <a:ext cx="7772400" cy="1657350"/>
          </a:xfrm>
        </p:spPr>
        <p:txBody>
          <a:bodyPr/>
          <a:lstStyle/>
          <a:p>
            <a:r>
              <a:rPr lang="zh-CN" altLang="en-US"/>
              <a:t>当系统已有大量数据时，创建索引就是个非常耗时的工作，可以在后台执行，需要指定“</a:t>
            </a:r>
            <a:r>
              <a:rPr lang="en-US" altLang="zh-CN"/>
              <a:t>backgroud:true</a:t>
            </a:r>
            <a:r>
              <a:rPr lang="zh-CN" altLang="en-US"/>
              <a:t>” </a:t>
            </a:r>
            <a:br>
              <a:rPr lang="zh-CN" altLang="en-US"/>
            </a:br>
            <a:endParaRPr lang="zh-CN" altLang="en-US"/>
          </a:p>
        </p:txBody>
      </p:sp>
      <p:sp>
        <p:nvSpPr>
          <p:cNvPr id="114692" name="灯片编号占位符 3">
            <a:extLst>
              <a:ext uri="{FF2B5EF4-FFF2-40B4-BE49-F238E27FC236}">
                <a16:creationId xmlns:a16="http://schemas.microsoft.com/office/drawing/2014/main" id="{E8553657-8DD3-488F-A220-ACB3689E699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DE7F42C-8BB9-41A5-8593-EAA657197ABB}" type="slidenum">
              <a:rPr lang="zh-CN" altLang="en-US" sz="2400">
                <a:solidFill>
                  <a:schemeClr val="bg1"/>
                </a:solidFill>
                <a:latin typeface="Times New Roman" panose="02020603050405020304" pitchFamily="18" charset="0"/>
              </a:rPr>
              <a:pPr>
                <a:spcBef>
                  <a:spcPct val="0"/>
                </a:spcBef>
                <a:buClrTx/>
                <a:buSzTx/>
                <a:buFontTx/>
                <a:buNone/>
              </a:pPr>
              <a:t>129</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4D46B81D-A8B4-4BAD-9654-D17D2AF1607E}"/>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14694" name="图片 5">
            <a:extLst>
              <a:ext uri="{FF2B5EF4-FFF2-40B4-BE49-F238E27FC236}">
                <a16:creationId xmlns:a16="http://schemas.microsoft.com/office/drawing/2014/main" id="{0016CB13-57BC-413A-B665-4E5768FCA1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350" y="3459163"/>
            <a:ext cx="758031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sym typeface="+mn-ea"/>
              </a:rPr>
              <a:t>MongoDB</a:t>
            </a:r>
            <a:r>
              <a:rPr lang="zh-CN" altLang="en-US" dirty="0">
                <a:sym typeface="+mn-ea"/>
              </a:rPr>
              <a:t>简介</a:t>
            </a:r>
            <a:endParaRPr lang="zh-CN" altLang="en-US" dirty="0"/>
          </a:p>
        </p:txBody>
      </p:sp>
      <p:sp>
        <p:nvSpPr>
          <p:cNvPr id="3" name="内容占位符 2"/>
          <p:cNvSpPr>
            <a:spLocks noGrp="1"/>
          </p:cNvSpPr>
          <p:nvPr>
            <p:ph idx="1"/>
          </p:nvPr>
        </p:nvSpPr>
        <p:spPr>
          <a:xfrm>
            <a:off x="540702" y="1484948"/>
            <a:ext cx="8279769" cy="4876800"/>
          </a:xfrm>
        </p:spPr>
        <p:txBody>
          <a:bodyPr/>
          <a:lstStyle/>
          <a:p>
            <a:pPr>
              <a:lnSpc>
                <a:spcPct val="150000"/>
              </a:lnSpc>
            </a:pPr>
            <a:r>
              <a:rPr lang="zh-CN" altLang="en-US" sz="2400" dirty="0"/>
              <a:t>MongoDB没有提供对连接操作的支持</a:t>
            </a:r>
            <a:endParaRPr lang="en-US" altLang="zh-CN" sz="2400" dirty="0"/>
          </a:p>
          <a:p>
            <a:pPr lvl="1">
              <a:lnSpc>
                <a:spcPct val="150000"/>
              </a:lnSpc>
            </a:pPr>
            <a:r>
              <a:rPr lang="zh-CN" altLang="en-US" sz="2200" dirty="0"/>
              <a:t>使用户能够将所有相关的数据存储在一个文档中，避免在外围使用连接</a:t>
            </a:r>
          </a:p>
          <a:p>
            <a:pPr>
              <a:lnSpc>
                <a:spcPct val="150000"/>
              </a:lnSpc>
            </a:pPr>
            <a:r>
              <a:rPr lang="zh-CN" altLang="en-US" sz="2400" dirty="0"/>
              <a:t>MongoDB不像关系数据库那样提供对事务的支持</a:t>
            </a:r>
            <a:endParaRPr lang="en-US" altLang="zh-CN" sz="2400" dirty="0"/>
          </a:p>
          <a:p>
            <a:pPr lvl="1">
              <a:lnSpc>
                <a:spcPct val="150000"/>
              </a:lnSpc>
            </a:pPr>
            <a:r>
              <a:rPr lang="zh-CN" altLang="en-US" sz="2200" dirty="0"/>
              <a:t>保证了文档级别的原子性</a:t>
            </a:r>
            <a:endParaRPr lang="en-US" altLang="zh-CN" sz="2200" dirty="0"/>
          </a:p>
          <a:p>
            <a:pPr lvl="1">
              <a:lnSpc>
                <a:spcPct val="150000"/>
              </a:lnSpc>
            </a:pPr>
            <a:r>
              <a:rPr lang="zh-CN" altLang="en-US" sz="2200" dirty="0"/>
              <a:t>使用隔离操作符隔离影响多个文档的写操作</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rPr>
              <a:t>13</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rPr>
              <a:t>MongoDB</a:t>
            </a:r>
            <a:r>
              <a:rPr kumimoji="0" lang="zh-CN" altLang="en-US"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rPr>
              <a:t>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spTree>
    <p:extLst>
      <p:ext uri="{BB962C8B-B14F-4D97-AF65-F5344CB8AC3E}">
        <p14:creationId xmlns:p14="http://schemas.microsoft.com/office/powerpoint/2010/main" val="619878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9F2B5-026B-487A-BA62-4A800CA58C8E}"/>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t>文档索引 </a:t>
            </a:r>
          </a:p>
        </p:txBody>
      </p:sp>
      <p:sp>
        <p:nvSpPr>
          <p:cNvPr id="115715" name="内容占位符 2">
            <a:extLst>
              <a:ext uri="{FF2B5EF4-FFF2-40B4-BE49-F238E27FC236}">
                <a16:creationId xmlns:a16="http://schemas.microsoft.com/office/drawing/2014/main" id="{5A0FECF8-F13D-417E-BBC3-5A73DDA5DCF9}"/>
              </a:ext>
            </a:extLst>
          </p:cNvPr>
          <p:cNvSpPr>
            <a:spLocks noGrp="1"/>
          </p:cNvSpPr>
          <p:nvPr>
            <p:ph idx="1"/>
          </p:nvPr>
        </p:nvSpPr>
        <p:spPr>
          <a:xfrm>
            <a:off x="541338" y="1484313"/>
            <a:ext cx="7772400" cy="720725"/>
          </a:xfrm>
        </p:spPr>
        <p:txBody>
          <a:bodyPr/>
          <a:lstStyle/>
          <a:p>
            <a:r>
              <a:rPr lang="zh-CN" altLang="en-US"/>
              <a:t>索引可以建立在任何类型的字段上 </a:t>
            </a:r>
            <a:br>
              <a:rPr lang="zh-CN" altLang="en-US"/>
            </a:br>
            <a:endParaRPr lang="zh-CN" altLang="en-US"/>
          </a:p>
        </p:txBody>
      </p:sp>
      <p:sp>
        <p:nvSpPr>
          <p:cNvPr id="115716" name="灯片编号占位符 3">
            <a:extLst>
              <a:ext uri="{FF2B5EF4-FFF2-40B4-BE49-F238E27FC236}">
                <a16:creationId xmlns:a16="http://schemas.microsoft.com/office/drawing/2014/main" id="{B0E3E87A-D6FC-4FCC-B50C-5A4BB97D2E95}"/>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3A78D0B-E62C-4B9F-A81F-0F3686857EE2}" type="slidenum">
              <a:rPr lang="zh-CN" altLang="en-US" sz="2400">
                <a:solidFill>
                  <a:schemeClr val="bg1"/>
                </a:solidFill>
                <a:latin typeface="Times New Roman" panose="02020603050405020304" pitchFamily="18" charset="0"/>
              </a:rPr>
              <a:pPr>
                <a:spcBef>
                  <a:spcPct val="0"/>
                </a:spcBef>
                <a:buClrTx/>
                <a:buSzTx/>
                <a:buFontTx/>
                <a:buNone/>
              </a:pPr>
              <a:t>130</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E04A6B13-D7EA-4A91-B055-CBFC2C98FC93}"/>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15718" name="图片 5">
            <a:extLst>
              <a:ext uri="{FF2B5EF4-FFF2-40B4-BE49-F238E27FC236}">
                <a16:creationId xmlns:a16="http://schemas.microsoft.com/office/drawing/2014/main" id="{9023E8AF-0829-47FD-8BAF-D762B76365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565400"/>
            <a:ext cx="85979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34BFB-631A-42AD-B346-E952C2F1AC07}"/>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t>组合索引 </a:t>
            </a:r>
          </a:p>
        </p:txBody>
      </p:sp>
      <p:sp>
        <p:nvSpPr>
          <p:cNvPr id="116739" name="内容占位符 2">
            <a:extLst>
              <a:ext uri="{FF2B5EF4-FFF2-40B4-BE49-F238E27FC236}">
                <a16:creationId xmlns:a16="http://schemas.microsoft.com/office/drawing/2014/main" id="{20B9BA0A-04E1-4F60-B0A7-443886BB2CDE}"/>
              </a:ext>
            </a:extLst>
          </p:cNvPr>
          <p:cNvSpPr>
            <a:spLocks noGrp="1"/>
          </p:cNvSpPr>
          <p:nvPr>
            <p:ph idx="1"/>
          </p:nvPr>
        </p:nvSpPr>
        <p:spPr>
          <a:xfrm>
            <a:off x="541338" y="1484313"/>
            <a:ext cx="7772400" cy="2078037"/>
          </a:xfrm>
        </p:spPr>
        <p:txBody>
          <a:bodyPr/>
          <a:lstStyle/>
          <a:p>
            <a:r>
              <a:rPr lang="en-US" altLang="zh-CN" sz="2400"/>
              <a:t>MongoDB </a:t>
            </a:r>
            <a:r>
              <a:rPr lang="zh-CN" altLang="en-US" sz="2400"/>
              <a:t>支持组合索引</a:t>
            </a:r>
            <a:endParaRPr lang="en-US" altLang="zh-CN" sz="2400"/>
          </a:p>
          <a:p>
            <a:pPr lvl="1"/>
            <a:r>
              <a:rPr lang="zh-CN" altLang="en-US" sz="2000"/>
              <a:t>一个索引结构里面包括一个集合文档的多个字段。注意：不能创建包含</a:t>
            </a:r>
            <a:r>
              <a:rPr lang="en-US" altLang="zh-CN" sz="2000"/>
              <a:t>hash</a:t>
            </a:r>
            <a:r>
              <a:rPr lang="zh-CN" altLang="en-US" sz="2000"/>
              <a:t>类型的组合索引</a:t>
            </a:r>
            <a:endParaRPr lang="en-US" altLang="zh-CN" sz="2000"/>
          </a:p>
          <a:p>
            <a:pPr lvl="1"/>
            <a:r>
              <a:rPr lang="zh-CN" altLang="en-US" sz="2000"/>
              <a:t>组合索引中字段出现的先后顺序非常重要，除了支持对组合索引的所有字段的查询的完全匹配，组合索引也支持对索引字段的前缀匹配</a:t>
            </a:r>
            <a:endParaRPr lang="en-US" altLang="zh-CN" sz="2000"/>
          </a:p>
          <a:p>
            <a:pPr lvl="1"/>
            <a:r>
              <a:rPr lang="zh-CN" altLang="en-US" sz="2000"/>
              <a:t>下图展示了一个拥有两个字段的组合索引：</a:t>
            </a:r>
          </a:p>
        </p:txBody>
      </p:sp>
      <p:sp>
        <p:nvSpPr>
          <p:cNvPr id="116740" name="灯片编号占位符 3">
            <a:extLst>
              <a:ext uri="{FF2B5EF4-FFF2-40B4-BE49-F238E27FC236}">
                <a16:creationId xmlns:a16="http://schemas.microsoft.com/office/drawing/2014/main" id="{1F535389-ABB1-45C5-BE7C-38734FD7AF5B}"/>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D60A8C1-8DF7-4D78-8A63-EEA3D9F3919B}" type="slidenum">
              <a:rPr lang="zh-CN" altLang="en-US" sz="2400">
                <a:solidFill>
                  <a:schemeClr val="bg1"/>
                </a:solidFill>
                <a:latin typeface="Times New Roman" panose="02020603050405020304" pitchFamily="18" charset="0"/>
              </a:rPr>
              <a:pPr>
                <a:spcBef>
                  <a:spcPct val="0"/>
                </a:spcBef>
                <a:buClrTx/>
                <a:buSzTx/>
                <a:buFontTx/>
                <a:buNone/>
              </a:pPr>
              <a:t>131</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B99FBFD3-28A2-451B-BC22-1855C25A70B1}"/>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16742" name="图片 6">
            <a:extLst>
              <a:ext uri="{FF2B5EF4-FFF2-40B4-BE49-F238E27FC236}">
                <a16:creationId xmlns:a16="http://schemas.microsoft.com/office/drawing/2014/main" id="{DF96EE54-8C37-4F6A-A07D-3A3B7700E4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3288" y="3933825"/>
            <a:ext cx="7772400"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CF815-9235-4998-B012-47716F06A572}"/>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t>组合索引 </a:t>
            </a:r>
          </a:p>
        </p:txBody>
      </p:sp>
      <p:sp>
        <p:nvSpPr>
          <p:cNvPr id="117763" name="内容占位符 2">
            <a:extLst>
              <a:ext uri="{FF2B5EF4-FFF2-40B4-BE49-F238E27FC236}">
                <a16:creationId xmlns:a16="http://schemas.microsoft.com/office/drawing/2014/main" id="{9B798604-1AD9-4C2C-81B0-7BCEAAE0E375}"/>
              </a:ext>
            </a:extLst>
          </p:cNvPr>
          <p:cNvSpPr>
            <a:spLocks noGrp="1"/>
          </p:cNvSpPr>
          <p:nvPr>
            <p:ph idx="1"/>
          </p:nvPr>
        </p:nvSpPr>
        <p:spPr/>
        <p:txBody>
          <a:bodyPr/>
          <a:lstStyle/>
          <a:p>
            <a:r>
              <a:rPr lang="zh-CN" altLang="en-US"/>
              <a:t>组合索引也称复合索引</a:t>
            </a:r>
          </a:p>
        </p:txBody>
      </p:sp>
      <p:sp>
        <p:nvSpPr>
          <p:cNvPr id="117764" name="灯片编号占位符 3">
            <a:extLst>
              <a:ext uri="{FF2B5EF4-FFF2-40B4-BE49-F238E27FC236}">
                <a16:creationId xmlns:a16="http://schemas.microsoft.com/office/drawing/2014/main" id="{CCBFF8C2-4CEB-4669-AA6C-1DBAB4CD11D5}"/>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CED3727-EE42-4C55-ADD3-23A42B587320}" type="slidenum">
              <a:rPr lang="zh-CN" altLang="en-US" sz="2400">
                <a:solidFill>
                  <a:schemeClr val="bg1"/>
                </a:solidFill>
                <a:latin typeface="Times New Roman" panose="02020603050405020304" pitchFamily="18" charset="0"/>
              </a:rPr>
              <a:pPr>
                <a:spcBef>
                  <a:spcPct val="0"/>
                </a:spcBef>
                <a:buClrTx/>
                <a:buSzTx/>
                <a:buFontTx/>
                <a:buNone/>
              </a:pPr>
              <a:t>132</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1B401ADC-8D77-4372-A3D8-9038383ED9D4}"/>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pic>
        <p:nvPicPr>
          <p:cNvPr id="117766" name="图片 5">
            <a:extLst>
              <a:ext uri="{FF2B5EF4-FFF2-40B4-BE49-F238E27FC236}">
                <a16:creationId xmlns:a16="http://schemas.microsoft.com/office/drawing/2014/main" id="{C56A3645-6ABA-48AD-B812-FF0CB5C321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284538"/>
            <a:ext cx="85867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B5B2C4-A6A6-40F1-9838-0092BDCC85BE}"/>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t>唯一索引</a:t>
            </a:r>
          </a:p>
        </p:txBody>
      </p:sp>
      <p:sp>
        <p:nvSpPr>
          <p:cNvPr id="118787" name="内容占位符 2">
            <a:extLst>
              <a:ext uri="{FF2B5EF4-FFF2-40B4-BE49-F238E27FC236}">
                <a16:creationId xmlns:a16="http://schemas.microsoft.com/office/drawing/2014/main" id="{5273B2AA-882F-49ED-9BEB-071107BA87CB}"/>
              </a:ext>
            </a:extLst>
          </p:cNvPr>
          <p:cNvSpPr>
            <a:spLocks noGrp="1"/>
          </p:cNvSpPr>
          <p:nvPr>
            <p:ph idx="1"/>
          </p:nvPr>
        </p:nvSpPr>
        <p:spPr/>
        <p:txBody>
          <a:bodyPr/>
          <a:lstStyle/>
          <a:p>
            <a:r>
              <a:rPr lang="zh-CN" altLang="en-US" sz="2400"/>
              <a:t>在 </a:t>
            </a:r>
            <a:r>
              <a:rPr lang="en-US" altLang="zh-CN" sz="2400"/>
              <a:t>ensureIndex </a:t>
            </a:r>
            <a:r>
              <a:rPr lang="zh-CN" altLang="en-US" sz="2400"/>
              <a:t>命令中指定”</a:t>
            </a:r>
            <a:r>
              <a:rPr lang="en-US" altLang="zh-CN" sz="2400"/>
              <a:t>unique:true”</a:t>
            </a:r>
            <a:r>
              <a:rPr lang="zh-CN" altLang="en-US" sz="2400"/>
              <a:t>即可创建唯一索引 </a:t>
            </a:r>
            <a:endParaRPr lang="en-US" altLang="zh-CN" sz="2400"/>
          </a:p>
          <a:p>
            <a:endParaRPr lang="en-US" altLang="zh-CN" sz="2400"/>
          </a:p>
          <a:p>
            <a:endParaRPr lang="en-US" altLang="zh-CN" sz="2400"/>
          </a:p>
          <a:p>
            <a:endParaRPr lang="en-US" altLang="zh-CN" sz="2400"/>
          </a:p>
          <a:p>
            <a:endParaRPr lang="en-US" altLang="zh-CN" sz="2400"/>
          </a:p>
          <a:p>
            <a:endParaRPr lang="en-US" altLang="zh-CN" sz="2400"/>
          </a:p>
          <a:p>
            <a:r>
              <a:rPr lang="zh-CN" altLang="en-US" sz="2400"/>
              <a:t>创建唯一索引时，系统报错：“集合中有重复值”，因为集合中有两条在索引字段上重复的数据，所以无法建立唯一索引。 </a:t>
            </a:r>
            <a:br>
              <a:rPr lang="zh-CN" altLang="en-US" sz="2400"/>
            </a:br>
            <a:br>
              <a:rPr lang="zh-CN" altLang="en-US" sz="2400"/>
            </a:br>
            <a:endParaRPr lang="zh-CN" altLang="en-US" sz="2400"/>
          </a:p>
        </p:txBody>
      </p:sp>
      <p:sp>
        <p:nvSpPr>
          <p:cNvPr id="118788" name="灯片编号占位符 3">
            <a:extLst>
              <a:ext uri="{FF2B5EF4-FFF2-40B4-BE49-F238E27FC236}">
                <a16:creationId xmlns:a16="http://schemas.microsoft.com/office/drawing/2014/main" id="{B0294FB4-8B1F-4BB9-80F3-0E60CFB08B4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694B13B-70DD-4094-B8E0-94D61A91E523}" type="slidenum">
              <a:rPr lang="zh-CN" altLang="en-US" sz="2400">
                <a:solidFill>
                  <a:schemeClr val="bg1"/>
                </a:solidFill>
                <a:latin typeface="Times New Roman" panose="02020603050405020304" pitchFamily="18" charset="0"/>
              </a:rPr>
              <a:pPr>
                <a:spcBef>
                  <a:spcPct val="0"/>
                </a:spcBef>
                <a:buClrTx/>
                <a:buSzTx/>
                <a:buFontTx/>
                <a:buNone/>
              </a:pPr>
              <a:t>133</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6CEC55D4-5AA8-40F9-B43A-1111012627A6}"/>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18790" name="图片 5">
            <a:extLst>
              <a:ext uri="{FF2B5EF4-FFF2-40B4-BE49-F238E27FC236}">
                <a16:creationId xmlns:a16="http://schemas.microsoft.com/office/drawing/2014/main" id="{F6CD6AC2-5A29-42B5-A517-CE47F696DD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8163" y="2420938"/>
            <a:ext cx="806132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1" name="图片 6">
            <a:extLst>
              <a:ext uri="{FF2B5EF4-FFF2-40B4-BE49-F238E27FC236}">
                <a16:creationId xmlns:a16="http://schemas.microsoft.com/office/drawing/2014/main" id="{C1386785-6A7B-4F8B-870D-26C5E24A17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163" y="3281363"/>
            <a:ext cx="806132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B487F-F3BF-4E58-80FE-54E862240614}"/>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b="0" dirty="0"/>
              <a:t>强制使用索引</a:t>
            </a:r>
            <a:r>
              <a:rPr lang="zh-CN" altLang="en-US" dirty="0"/>
              <a:t> </a:t>
            </a:r>
          </a:p>
        </p:txBody>
      </p:sp>
      <p:sp>
        <p:nvSpPr>
          <p:cNvPr id="119811" name="内容占位符 2">
            <a:extLst>
              <a:ext uri="{FF2B5EF4-FFF2-40B4-BE49-F238E27FC236}">
                <a16:creationId xmlns:a16="http://schemas.microsoft.com/office/drawing/2014/main" id="{ECD56C67-7FEC-4AEC-9ABA-D4996A4FEE64}"/>
              </a:ext>
            </a:extLst>
          </p:cNvPr>
          <p:cNvSpPr>
            <a:spLocks noGrp="1"/>
          </p:cNvSpPr>
          <p:nvPr>
            <p:ph idx="1"/>
          </p:nvPr>
        </p:nvSpPr>
        <p:spPr>
          <a:xfrm>
            <a:off x="541338" y="1484313"/>
            <a:ext cx="7772400" cy="431800"/>
          </a:xfrm>
        </p:spPr>
        <p:txBody>
          <a:bodyPr/>
          <a:lstStyle/>
          <a:p>
            <a:r>
              <a:rPr lang="zh-CN" altLang="en-US" sz="2400"/>
              <a:t>没有使用索引</a:t>
            </a:r>
          </a:p>
        </p:txBody>
      </p:sp>
      <p:sp>
        <p:nvSpPr>
          <p:cNvPr id="119812" name="灯片编号占位符 3">
            <a:extLst>
              <a:ext uri="{FF2B5EF4-FFF2-40B4-BE49-F238E27FC236}">
                <a16:creationId xmlns:a16="http://schemas.microsoft.com/office/drawing/2014/main" id="{AF90959F-9C1D-453D-8A7C-9D66A7B229E7}"/>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EE23406-9925-46EF-82BE-887D2F2D7E12}" type="slidenum">
              <a:rPr lang="zh-CN" altLang="en-US" sz="2400">
                <a:solidFill>
                  <a:schemeClr val="bg1"/>
                </a:solidFill>
                <a:latin typeface="Times New Roman" panose="02020603050405020304" pitchFamily="18" charset="0"/>
              </a:rPr>
              <a:pPr>
                <a:spcBef>
                  <a:spcPct val="0"/>
                </a:spcBef>
                <a:buClrTx/>
                <a:buSzTx/>
                <a:buFontTx/>
                <a:buNone/>
              </a:pPr>
              <a:t>134</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577FCED9-0851-4359-B727-582F8BCDB1C6}"/>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19814" name="图片 5">
            <a:extLst>
              <a:ext uri="{FF2B5EF4-FFF2-40B4-BE49-F238E27FC236}">
                <a16:creationId xmlns:a16="http://schemas.microsoft.com/office/drawing/2014/main" id="{ECE5AA72-4547-4DED-ABA5-31F8949CFF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875" y="1933575"/>
            <a:ext cx="7681913"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34E25-F0CC-45A5-A288-73EB94BA4331}"/>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b="0" dirty="0"/>
              <a:t>强制使用索引</a:t>
            </a:r>
            <a:endParaRPr lang="zh-CN" altLang="en-US" dirty="0"/>
          </a:p>
        </p:txBody>
      </p:sp>
      <p:sp>
        <p:nvSpPr>
          <p:cNvPr id="120835" name="内容占位符 2">
            <a:extLst>
              <a:ext uri="{FF2B5EF4-FFF2-40B4-BE49-F238E27FC236}">
                <a16:creationId xmlns:a16="http://schemas.microsoft.com/office/drawing/2014/main" id="{16059AF8-CF2B-4E4B-A562-6B842B12CA19}"/>
              </a:ext>
            </a:extLst>
          </p:cNvPr>
          <p:cNvSpPr>
            <a:spLocks noGrp="1"/>
          </p:cNvSpPr>
          <p:nvPr>
            <p:ph idx="1"/>
          </p:nvPr>
        </p:nvSpPr>
        <p:spPr>
          <a:xfrm>
            <a:off x="608013" y="1484313"/>
            <a:ext cx="7772400" cy="4876800"/>
          </a:xfrm>
        </p:spPr>
        <p:txBody>
          <a:bodyPr/>
          <a:lstStyle/>
          <a:p>
            <a:r>
              <a:rPr lang="en-US" altLang="zh-CN" sz="2400"/>
              <a:t>hint </a:t>
            </a:r>
            <a:r>
              <a:rPr lang="zh-CN" altLang="en-US" sz="2400"/>
              <a:t>命令可以强制使用某个索引 </a:t>
            </a:r>
            <a:br>
              <a:rPr lang="zh-CN" altLang="en-US" sz="2400"/>
            </a:br>
            <a:endParaRPr lang="zh-CN" altLang="en-US" sz="2400"/>
          </a:p>
        </p:txBody>
      </p:sp>
      <p:sp>
        <p:nvSpPr>
          <p:cNvPr id="120836" name="灯片编号占位符 3">
            <a:extLst>
              <a:ext uri="{FF2B5EF4-FFF2-40B4-BE49-F238E27FC236}">
                <a16:creationId xmlns:a16="http://schemas.microsoft.com/office/drawing/2014/main" id="{724605E4-EE55-403B-9053-3C0813A0695E}"/>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AA14E05-D411-4F95-B64A-0E37339967C5}" type="slidenum">
              <a:rPr lang="zh-CN" altLang="en-US" sz="2400">
                <a:solidFill>
                  <a:schemeClr val="bg1"/>
                </a:solidFill>
                <a:latin typeface="Times New Roman" panose="02020603050405020304" pitchFamily="18" charset="0"/>
              </a:rPr>
              <a:pPr>
                <a:spcBef>
                  <a:spcPct val="0"/>
                </a:spcBef>
                <a:buClrTx/>
                <a:buSzTx/>
                <a:buFontTx/>
                <a:buNone/>
              </a:pPr>
              <a:t>135</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578EECD9-12B8-401D-B09A-DCCEB366CD37}"/>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6" name="图片 5">
            <a:extLst>
              <a:ext uri="{FF2B5EF4-FFF2-40B4-BE49-F238E27FC236}">
                <a16:creationId xmlns:a16="http://schemas.microsoft.com/office/drawing/2014/main" id="{4C22FB28-7815-4E42-85F3-08521FF9D2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404813"/>
            <a:ext cx="6500812"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C5B0697E-73B8-43C1-B640-8B648B5A68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403725"/>
            <a:ext cx="650081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4CADB-D75F-4997-8205-F308056CA3F3}"/>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b="0" dirty="0"/>
              <a:t>删除索引</a:t>
            </a:r>
            <a:r>
              <a:rPr lang="zh-CN" altLang="en-US" dirty="0"/>
              <a:t> </a:t>
            </a:r>
          </a:p>
        </p:txBody>
      </p:sp>
      <p:sp>
        <p:nvSpPr>
          <p:cNvPr id="122883" name="内容占位符 2">
            <a:extLst>
              <a:ext uri="{FF2B5EF4-FFF2-40B4-BE49-F238E27FC236}">
                <a16:creationId xmlns:a16="http://schemas.microsoft.com/office/drawing/2014/main" id="{6BF33065-C847-443C-922A-BE95C5589C2E}"/>
              </a:ext>
            </a:extLst>
          </p:cNvPr>
          <p:cNvSpPr>
            <a:spLocks noGrp="1"/>
          </p:cNvSpPr>
          <p:nvPr>
            <p:ph idx="1"/>
          </p:nvPr>
        </p:nvSpPr>
        <p:spPr>
          <a:xfrm>
            <a:off x="541338" y="1484313"/>
            <a:ext cx="7772400" cy="936625"/>
          </a:xfrm>
        </p:spPr>
        <p:txBody>
          <a:bodyPr/>
          <a:lstStyle/>
          <a:p>
            <a:r>
              <a:rPr lang="zh-CN" altLang="en-US" sz="2400"/>
              <a:t>删除索引分为删除某集合的所有索引和删除某集合的某个索引 </a:t>
            </a:r>
            <a:br>
              <a:rPr lang="zh-CN" altLang="en-US"/>
            </a:br>
            <a:endParaRPr lang="zh-CN" altLang="en-US"/>
          </a:p>
        </p:txBody>
      </p:sp>
      <p:sp>
        <p:nvSpPr>
          <p:cNvPr id="122884" name="灯片编号占位符 3">
            <a:extLst>
              <a:ext uri="{FF2B5EF4-FFF2-40B4-BE49-F238E27FC236}">
                <a16:creationId xmlns:a16="http://schemas.microsoft.com/office/drawing/2014/main" id="{5EEF88C9-EAD9-46F5-9C6C-A36C36F79DE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CD300A5-36F6-486B-9803-261DC40F2B8B}" type="slidenum">
              <a:rPr lang="zh-CN" altLang="en-US" sz="2400">
                <a:solidFill>
                  <a:schemeClr val="bg1"/>
                </a:solidFill>
                <a:latin typeface="Times New Roman" panose="02020603050405020304" pitchFamily="18" charset="0"/>
              </a:rPr>
              <a:pPr>
                <a:spcBef>
                  <a:spcPct val="0"/>
                </a:spcBef>
                <a:buClrTx/>
                <a:buSzTx/>
                <a:buFontTx/>
                <a:buNone/>
              </a:pPr>
              <a:t>136</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D66DC7EE-441C-4B25-ADBE-0FF00F23440A}"/>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22886" name="图片 5">
            <a:extLst>
              <a:ext uri="{FF2B5EF4-FFF2-40B4-BE49-F238E27FC236}">
                <a16:creationId xmlns:a16="http://schemas.microsoft.com/office/drawing/2014/main" id="{CCD65126-B809-410A-9776-9371CA2745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636838"/>
            <a:ext cx="84661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4732C8-2D57-4064-8DF7-C22D11AE0304}"/>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latin typeface="+mj-ea"/>
              </a:rPr>
              <a:t>执行计划</a:t>
            </a:r>
            <a:endParaRPr lang="zh-CN" altLang="en-US" dirty="0"/>
          </a:p>
        </p:txBody>
      </p:sp>
      <p:sp>
        <p:nvSpPr>
          <p:cNvPr id="123907" name="内容占位符 2">
            <a:extLst>
              <a:ext uri="{FF2B5EF4-FFF2-40B4-BE49-F238E27FC236}">
                <a16:creationId xmlns:a16="http://schemas.microsoft.com/office/drawing/2014/main" id="{D73B94D2-1836-4A84-B1D5-5A3471E86450}"/>
              </a:ext>
            </a:extLst>
          </p:cNvPr>
          <p:cNvSpPr>
            <a:spLocks noGrp="1"/>
          </p:cNvSpPr>
          <p:nvPr>
            <p:ph idx="1"/>
          </p:nvPr>
        </p:nvSpPr>
        <p:spPr/>
        <p:txBody>
          <a:bodyPr/>
          <a:lstStyle/>
          <a:p>
            <a:r>
              <a:rPr lang="en-US" altLang="zh-CN" sz="2400"/>
              <a:t>MongoDB </a:t>
            </a:r>
            <a:r>
              <a:rPr lang="zh-CN" altLang="en-US" sz="2400"/>
              <a:t>提供了一个 </a:t>
            </a:r>
            <a:r>
              <a:rPr lang="en-US" altLang="zh-CN" sz="2400"/>
              <a:t>explain </a:t>
            </a:r>
            <a:r>
              <a:rPr lang="zh-CN" altLang="en-US" sz="2400"/>
              <a:t>命令让我们获知系统如何处理查询请求。利用 </a:t>
            </a:r>
            <a:r>
              <a:rPr lang="en-US" altLang="zh-CN" sz="2400"/>
              <a:t>explain </a:t>
            </a:r>
            <a:r>
              <a:rPr lang="zh-CN" altLang="en-US" sz="2400"/>
              <a:t>命令，我们可以很好地观察系统如何使用索引来加快检索，同时可以针对性优化索引</a:t>
            </a:r>
            <a:br>
              <a:rPr lang="zh-CN" altLang="en-US" sz="2400"/>
            </a:br>
            <a:endParaRPr lang="zh-CN" altLang="en-US" sz="2400"/>
          </a:p>
        </p:txBody>
      </p:sp>
      <p:sp>
        <p:nvSpPr>
          <p:cNvPr id="123908" name="灯片编号占位符 3">
            <a:extLst>
              <a:ext uri="{FF2B5EF4-FFF2-40B4-BE49-F238E27FC236}">
                <a16:creationId xmlns:a16="http://schemas.microsoft.com/office/drawing/2014/main" id="{66F3D8AB-BFE9-4F50-AC4B-8C4C2B3F5147}"/>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A2651AC-1B7A-401B-8E7D-9451E8B96A07}" type="slidenum">
              <a:rPr lang="zh-CN" altLang="en-US" sz="2400">
                <a:solidFill>
                  <a:schemeClr val="bg1"/>
                </a:solidFill>
                <a:latin typeface="Times New Roman" panose="02020603050405020304" pitchFamily="18" charset="0"/>
              </a:rPr>
              <a:pPr>
                <a:spcBef>
                  <a:spcPct val="0"/>
                </a:spcBef>
                <a:buClrTx/>
                <a:buSzTx/>
                <a:buFontTx/>
                <a:buNone/>
              </a:pPr>
              <a:t>137</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EA8F110A-4DAF-4864-BC3F-DDFFC4E21934}"/>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8" name="图片 7">
            <a:extLst>
              <a:ext uri="{FF2B5EF4-FFF2-40B4-BE49-F238E27FC236}">
                <a16:creationId xmlns:a16="http://schemas.microsoft.com/office/drawing/2014/main" id="{1971E8AE-3D06-45EB-86D3-DA356B435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198813"/>
            <a:ext cx="9144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B3CA67CB-22A6-4ED7-80B7-45304DDC64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68263"/>
            <a:ext cx="7489825" cy="663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ppt_x"/>
                                          </p:val>
                                        </p:tav>
                                      </p:tavLst>
                                    </p:anim>
                                    <p:anim calcmode="lin" valueType="num">
                                      <p:cBhvr additive="base">
                                        <p:cTn id="13" dur="500"/>
                                        <p:tgtEl>
                                          <p:spTgt spid="8"/>
                                        </p:tgtEl>
                                        <p:attrNameLst>
                                          <p:attrName>ppt_y</p:attrName>
                                        </p:attrNameLst>
                                      </p:cBhvr>
                                      <p:tavLst>
                                        <p:tav tm="0">
                                          <p:val>
                                            <p:strVal val="ppt_y"/>
                                          </p:val>
                                        </p:tav>
                                        <p:tav tm="100000">
                                          <p:val>
                                            <p:strVal val="1+ppt_h/2"/>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4E793-E54F-41AC-808E-08BE8371966B}"/>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latin typeface="+mj-ea"/>
              </a:rPr>
              <a:t>执行计划</a:t>
            </a:r>
            <a:endParaRPr lang="zh-CN" altLang="en-US" dirty="0"/>
          </a:p>
        </p:txBody>
      </p:sp>
      <p:sp>
        <p:nvSpPr>
          <p:cNvPr id="124931" name="内容占位符 2">
            <a:extLst>
              <a:ext uri="{FF2B5EF4-FFF2-40B4-BE49-F238E27FC236}">
                <a16:creationId xmlns:a16="http://schemas.microsoft.com/office/drawing/2014/main" id="{CF2FAEB3-806A-4C95-A37C-A6F5335537FA}"/>
              </a:ext>
            </a:extLst>
          </p:cNvPr>
          <p:cNvSpPr>
            <a:spLocks noGrp="1"/>
          </p:cNvSpPr>
          <p:nvPr>
            <p:ph idx="1"/>
          </p:nvPr>
        </p:nvSpPr>
        <p:spPr/>
        <p:txBody>
          <a:bodyPr/>
          <a:lstStyle/>
          <a:p>
            <a:r>
              <a:rPr lang="en-US" altLang="zh-CN">
                <a:sym typeface="+mn-ea"/>
              </a:rPr>
              <a:t>explain </a:t>
            </a:r>
            <a:r>
              <a:rPr lang="zh-CN" altLang="en-US">
                <a:sym typeface="+mn-ea"/>
              </a:rPr>
              <a:t>命令</a:t>
            </a:r>
            <a:r>
              <a:rPr lang="zh-CN" altLang="en-US"/>
              <a:t>说明</a:t>
            </a:r>
            <a:r>
              <a:rPr lang="zh-CN" altLang="en-US" b="1"/>
              <a:t>：</a:t>
            </a:r>
            <a:endParaRPr lang="en-US" altLang="zh-CN" b="1"/>
          </a:p>
          <a:p>
            <a:pPr lvl="1"/>
            <a:r>
              <a:rPr lang="en-US" altLang="zh-CN"/>
              <a:t>Cursor</a:t>
            </a:r>
            <a:r>
              <a:rPr lang="zh-CN" altLang="en-US"/>
              <a:t>：返回游标类型</a:t>
            </a:r>
            <a:r>
              <a:rPr lang="en-US" altLang="zh-CN"/>
              <a:t>(BasicCursor </a:t>
            </a:r>
            <a:r>
              <a:rPr lang="zh-CN" altLang="en-US"/>
              <a:t>或 </a:t>
            </a:r>
            <a:r>
              <a:rPr lang="en-US" altLang="zh-CN"/>
              <a:t>BtreeCursor)</a:t>
            </a:r>
          </a:p>
          <a:p>
            <a:pPr lvl="2"/>
            <a:r>
              <a:rPr lang="en-US" altLang="zh-CN"/>
              <a:t>BasicCursor(</a:t>
            </a:r>
            <a:r>
              <a:rPr lang="zh-CN" altLang="en-US"/>
              <a:t>全集合扫描</a:t>
            </a:r>
            <a:r>
              <a:rPr lang="en-US" altLang="zh-CN"/>
              <a:t>)</a:t>
            </a:r>
            <a:r>
              <a:rPr lang="zh-CN" altLang="en-US"/>
              <a:t>、</a:t>
            </a:r>
            <a:r>
              <a:rPr lang="en-US" altLang="zh-CN"/>
              <a:t>BtreeCursor(BTree</a:t>
            </a:r>
            <a:r>
              <a:rPr lang="zh-CN" altLang="en-US"/>
              <a:t>索引扫描，</a:t>
            </a:r>
            <a:r>
              <a:rPr lang="en-US" altLang="zh-CN"/>
              <a:t>MongoDB</a:t>
            </a:r>
            <a:r>
              <a:rPr lang="zh-CN" altLang="en-US"/>
              <a:t>中的索引也是</a:t>
            </a:r>
            <a:r>
              <a:rPr lang="en-US" altLang="zh-CN"/>
              <a:t>Btree</a:t>
            </a:r>
            <a:r>
              <a:rPr lang="zh-CN" altLang="en-US"/>
              <a:t>结构</a:t>
            </a:r>
            <a:r>
              <a:rPr lang="en-US" altLang="zh-CN"/>
              <a:t>)</a:t>
            </a:r>
          </a:p>
          <a:p>
            <a:pPr lvl="1"/>
            <a:r>
              <a:rPr lang="en-US" altLang="zh-CN"/>
              <a:t>nscanned</a:t>
            </a:r>
            <a:r>
              <a:rPr lang="zh-CN" altLang="en-US"/>
              <a:t> ：被扫描的文档数量</a:t>
            </a:r>
            <a:endParaRPr lang="en-US" altLang="zh-CN"/>
          </a:p>
          <a:p>
            <a:pPr lvl="1"/>
            <a:r>
              <a:rPr lang="en-US" altLang="zh-CN"/>
              <a:t>n</a:t>
            </a:r>
            <a:r>
              <a:rPr lang="zh-CN" altLang="en-US"/>
              <a:t> ：返回的文档数量</a:t>
            </a:r>
            <a:endParaRPr lang="en-US" altLang="zh-CN"/>
          </a:p>
          <a:p>
            <a:pPr lvl="1"/>
            <a:r>
              <a:rPr lang="en-US" altLang="zh-CN"/>
              <a:t>millis</a:t>
            </a:r>
            <a:r>
              <a:rPr lang="zh-CN" altLang="en-US"/>
              <a:t> ：耗时</a:t>
            </a:r>
            <a:r>
              <a:rPr lang="en-US" altLang="zh-CN"/>
              <a:t>(</a:t>
            </a:r>
            <a:r>
              <a:rPr lang="zh-CN" altLang="en-US"/>
              <a:t>毫秒</a:t>
            </a:r>
            <a:r>
              <a:rPr lang="en-US" altLang="zh-CN"/>
              <a:t>)</a:t>
            </a:r>
          </a:p>
          <a:p>
            <a:pPr lvl="1"/>
            <a:r>
              <a:rPr lang="en-US" altLang="zh-CN"/>
              <a:t>indexBounds</a:t>
            </a:r>
            <a:r>
              <a:rPr lang="zh-CN" altLang="en-US"/>
              <a:t>：所使用的索引 </a:t>
            </a:r>
            <a:br>
              <a:rPr lang="zh-CN" altLang="en-US"/>
            </a:br>
            <a:endParaRPr lang="zh-CN" altLang="en-US"/>
          </a:p>
        </p:txBody>
      </p:sp>
      <p:sp>
        <p:nvSpPr>
          <p:cNvPr id="124932" name="灯片编号占位符 3">
            <a:extLst>
              <a:ext uri="{FF2B5EF4-FFF2-40B4-BE49-F238E27FC236}">
                <a16:creationId xmlns:a16="http://schemas.microsoft.com/office/drawing/2014/main" id="{25530C44-7B1D-4D2D-A5A9-29443FEFD0C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16AADCD-5B2A-4EEF-9F23-FD68B58D567C}" type="slidenum">
              <a:rPr lang="zh-CN" altLang="en-US" sz="2400">
                <a:solidFill>
                  <a:schemeClr val="bg1"/>
                </a:solidFill>
                <a:latin typeface="Times New Roman" panose="02020603050405020304" pitchFamily="18" charset="0"/>
              </a:rPr>
              <a:pPr>
                <a:spcBef>
                  <a:spcPct val="0"/>
                </a:spcBef>
                <a:buClrTx/>
                <a:buSzTx/>
                <a:buFontTx/>
                <a:buNone/>
              </a:pPr>
              <a:t>138</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3FC34D64-089B-42B4-9BB2-24305ABEA5C9}"/>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CC56D-588D-4D3A-AB1A-2A9C0A91AC49}"/>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latin typeface="+mj-ea"/>
              </a:rPr>
              <a:t>优化器</a:t>
            </a:r>
            <a:r>
              <a:rPr lang="en-US" altLang="zh-CN" dirty="0">
                <a:latin typeface="+mj-ea"/>
              </a:rPr>
              <a:t>profile </a:t>
            </a:r>
            <a:endParaRPr lang="zh-CN" altLang="en-US" dirty="0">
              <a:latin typeface="+mj-ea"/>
            </a:endParaRPr>
          </a:p>
        </p:txBody>
      </p:sp>
      <p:sp>
        <p:nvSpPr>
          <p:cNvPr id="125955" name="内容占位符 2">
            <a:extLst>
              <a:ext uri="{FF2B5EF4-FFF2-40B4-BE49-F238E27FC236}">
                <a16:creationId xmlns:a16="http://schemas.microsoft.com/office/drawing/2014/main" id="{16E0FA01-2113-416C-8891-4455A8602402}"/>
              </a:ext>
            </a:extLst>
          </p:cNvPr>
          <p:cNvSpPr>
            <a:spLocks noGrp="1"/>
          </p:cNvSpPr>
          <p:nvPr>
            <p:ph idx="1"/>
          </p:nvPr>
        </p:nvSpPr>
        <p:spPr/>
        <p:txBody>
          <a:bodyPr/>
          <a:lstStyle/>
          <a:p>
            <a:r>
              <a:rPr lang="en-US" altLang="zh-CN" sz="2400"/>
              <a:t>Profile</a:t>
            </a:r>
            <a:r>
              <a:rPr lang="zh-CN" altLang="en-US" sz="2400"/>
              <a:t>与</a:t>
            </a:r>
            <a:r>
              <a:rPr lang="en-US" altLang="zh-CN" sz="2400"/>
              <a:t>MySQL</a:t>
            </a:r>
            <a:r>
              <a:rPr lang="zh-CN" altLang="en-US" sz="2400"/>
              <a:t>中慢查询日志 功能类似，是优化数据库的依据 </a:t>
            </a:r>
            <a:endParaRPr lang="en-US" altLang="zh-CN" sz="2400"/>
          </a:p>
          <a:p>
            <a:pPr lvl="1"/>
            <a:r>
              <a:rPr lang="zh-CN" altLang="en-US" sz="2000"/>
              <a:t>启动 </a:t>
            </a:r>
            <a:r>
              <a:rPr lang="en-US" altLang="zh-CN" sz="2000"/>
              <a:t>MongoDB </a:t>
            </a:r>
            <a:r>
              <a:rPr lang="zh-CN" altLang="en-US" sz="2000"/>
              <a:t>时加上</a:t>
            </a:r>
            <a:r>
              <a:rPr lang="en-US" altLang="zh-CN" sz="2000"/>
              <a:t>–profile</a:t>
            </a:r>
            <a:r>
              <a:rPr lang="zh-CN" altLang="en-US" sz="2000"/>
              <a:t>级别 </a:t>
            </a:r>
            <a:endParaRPr lang="en-US" altLang="zh-CN" sz="2000"/>
          </a:p>
          <a:p>
            <a:pPr lvl="1"/>
            <a:endParaRPr lang="en-US" altLang="zh-CN" sz="2000"/>
          </a:p>
          <a:p>
            <a:pPr lvl="1"/>
            <a:endParaRPr lang="en-US" altLang="zh-CN" sz="2000"/>
          </a:p>
          <a:p>
            <a:pPr lvl="1"/>
            <a:endParaRPr lang="zh-CN" altLang="en-US" sz="2000"/>
          </a:p>
          <a:p>
            <a:pPr lvl="1"/>
            <a:r>
              <a:rPr lang="zh-CN" altLang="en-US" sz="2000"/>
              <a:t>参数说明</a:t>
            </a:r>
            <a:endParaRPr lang="en-US" altLang="zh-CN" sz="2000"/>
          </a:p>
          <a:p>
            <a:pPr lvl="2"/>
            <a:r>
              <a:rPr lang="en-US" altLang="zh-CN" sz="1600"/>
              <a:t>0 – </a:t>
            </a:r>
            <a:r>
              <a:rPr lang="zh-CN" altLang="en-US" sz="1600"/>
              <a:t>不开启</a:t>
            </a:r>
            <a:endParaRPr lang="en-US" altLang="zh-CN" sz="1600"/>
          </a:p>
          <a:p>
            <a:pPr lvl="2"/>
            <a:r>
              <a:rPr lang="en-US" altLang="zh-CN" sz="1600"/>
              <a:t>1 – </a:t>
            </a:r>
            <a:r>
              <a:rPr lang="zh-CN" altLang="en-US" sz="1600"/>
              <a:t>记录慢命令 </a:t>
            </a:r>
            <a:r>
              <a:rPr lang="en-US" altLang="zh-CN" sz="1600"/>
              <a:t>(</a:t>
            </a:r>
            <a:r>
              <a:rPr lang="zh-CN" altLang="en-US" sz="1600"/>
              <a:t>默认为</a:t>
            </a:r>
            <a:r>
              <a:rPr lang="en-US" altLang="zh-CN" sz="1600"/>
              <a:t>&gt;100ms)</a:t>
            </a:r>
          </a:p>
          <a:p>
            <a:pPr lvl="2"/>
            <a:r>
              <a:rPr lang="en-US" altLang="zh-CN" sz="1600"/>
              <a:t>2 – </a:t>
            </a:r>
            <a:r>
              <a:rPr lang="zh-CN" altLang="en-US" sz="1600"/>
              <a:t>记录所有命令 </a:t>
            </a:r>
            <a:endParaRPr lang="en-US" altLang="zh-CN" sz="1600"/>
          </a:p>
          <a:p>
            <a:pPr lvl="1"/>
            <a:r>
              <a:rPr lang="zh-CN" altLang="en-US" sz="2000"/>
              <a:t>返回值说明：</a:t>
            </a:r>
            <a:endParaRPr lang="en-US" altLang="zh-CN" sz="2000"/>
          </a:p>
          <a:p>
            <a:pPr lvl="2"/>
            <a:r>
              <a:rPr lang="en-US" altLang="zh-CN" sz="1600"/>
              <a:t>was  –</a:t>
            </a:r>
            <a:r>
              <a:rPr lang="zh-CN" altLang="en-US" sz="1600"/>
              <a:t>表示级别 </a:t>
            </a:r>
          </a:p>
        </p:txBody>
      </p:sp>
      <p:sp>
        <p:nvSpPr>
          <p:cNvPr id="125956" name="灯片编号占位符 3">
            <a:extLst>
              <a:ext uri="{FF2B5EF4-FFF2-40B4-BE49-F238E27FC236}">
                <a16:creationId xmlns:a16="http://schemas.microsoft.com/office/drawing/2014/main" id="{5478E5D9-DDE4-4803-98BA-3E3267721F8D}"/>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C651AD1-A068-4002-A3C8-EA80C6DA661D}" type="slidenum">
              <a:rPr lang="zh-CN" altLang="en-US" sz="2400">
                <a:solidFill>
                  <a:schemeClr val="bg1"/>
                </a:solidFill>
                <a:latin typeface="Times New Roman" panose="02020603050405020304" pitchFamily="18" charset="0"/>
              </a:rPr>
              <a:pPr>
                <a:spcBef>
                  <a:spcPct val="0"/>
                </a:spcBef>
                <a:buClrTx/>
                <a:buSzTx/>
                <a:buFontTx/>
                <a:buNone/>
              </a:pPr>
              <a:t>139</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74605B2B-E43B-4191-9575-C9E23CF3735E}"/>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25958" name="图片 6">
            <a:extLst>
              <a:ext uri="{FF2B5EF4-FFF2-40B4-BE49-F238E27FC236}">
                <a16:creationId xmlns:a16="http://schemas.microsoft.com/office/drawing/2014/main" id="{4EC7D2BC-6C26-45CB-B9E5-CF901397C0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063" y="2651125"/>
            <a:ext cx="89058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E836BB18-282B-4689-A28F-663A4825E7AA}"/>
              </a:ext>
            </a:extLst>
          </p:cNvPr>
          <p:cNvSpPr>
            <a:spLocks noGrp="1"/>
          </p:cNvSpPr>
          <p:nvPr>
            <p:ph type="title"/>
          </p:nvPr>
        </p:nvSpPr>
        <p:spPr/>
        <p:txBody>
          <a:bodyPr/>
          <a:lstStyle/>
          <a:p>
            <a:r>
              <a:rPr lang="en-US" altLang="zh-CN"/>
              <a:t>MongoDB</a:t>
            </a:r>
            <a:r>
              <a:rPr lang="zh-CN" altLang="en-US"/>
              <a:t>发展</a:t>
            </a:r>
          </a:p>
        </p:txBody>
      </p:sp>
      <p:sp>
        <p:nvSpPr>
          <p:cNvPr id="15363" name="内容占位符 2">
            <a:extLst>
              <a:ext uri="{FF2B5EF4-FFF2-40B4-BE49-F238E27FC236}">
                <a16:creationId xmlns:a16="http://schemas.microsoft.com/office/drawing/2014/main" id="{99CF6A11-73BD-4FF9-A335-98576F9BDF80}"/>
              </a:ext>
            </a:extLst>
          </p:cNvPr>
          <p:cNvSpPr>
            <a:spLocks noGrp="1"/>
          </p:cNvSpPr>
          <p:nvPr>
            <p:ph idx="1"/>
          </p:nvPr>
        </p:nvSpPr>
        <p:spPr>
          <a:xfrm>
            <a:off x="685800" y="1371600"/>
            <a:ext cx="7989888" cy="4876800"/>
          </a:xfrm>
        </p:spPr>
        <p:txBody>
          <a:bodyPr/>
          <a:lstStyle/>
          <a:p>
            <a:pPr>
              <a:lnSpc>
                <a:spcPct val="150000"/>
              </a:lnSpc>
            </a:pPr>
            <a:r>
              <a:rPr lang="en-US" altLang="zh-CN" sz="2200"/>
              <a:t>2007</a:t>
            </a:r>
            <a:r>
              <a:rPr lang="zh-CN" altLang="en-US" sz="2200"/>
              <a:t>年</a:t>
            </a:r>
            <a:r>
              <a:rPr lang="en-US" altLang="zh-CN" sz="2200"/>
              <a:t>10</a:t>
            </a:r>
            <a:r>
              <a:rPr lang="zh-CN" altLang="en-US" sz="2200"/>
              <a:t>月，</a:t>
            </a:r>
            <a:r>
              <a:rPr lang="en-US" altLang="zh-CN" sz="2200"/>
              <a:t>MongoDB</a:t>
            </a:r>
            <a:r>
              <a:rPr lang="zh-CN" altLang="en-US" sz="2200"/>
              <a:t>由</a:t>
            </a:r>
            <a:r>
              <a:rPr lang="en-US" altLang="zh-CN" sz="2200"/>
              <a:t>10gen</a:t>
            </a:r>
            <a:r>
              <a:rPr lang="zh-CN" altLang="en-US" sz="2200"/>
              <a:t>团队所发展</a:t>
            </a:r>
            <a:endParaRPr lang="en-US" altLang="zh-CN" sz="2200"/>
          </a:p>
          <a:p>
            <a:pPr>
              <a:lnSpc>
                <a:spcPct val="150000"/>
              </a:lnSpc>
            </a:pPr>
            <a:r>
              <a:rPr lang="en-US" altLang="zh-CN" sz="2200"/>
              <a:t>2009</a:t>
            </a:r>
            <a:r>
              <a:rPr lang="zh-CN" altLang="en-US" sz="2200"/>
              <a:t>年</a:t>
            </a:r>
            <a:r>
              <a:rPr lang="en-US" altLang="zh-CN" sz="2200"/>
              <a:t>2</a:t>
            </a:r>
            <a:r>
              <a:rPr lang="zh-CN" altLang="en-US" sz="2200"/>
              <a:t>月首度推出</a:t>
            </a:r>
            <a:endParaRPr lang="en-US" altLang="zh-CN" sz="2200"/>
          </a:p>
          <a:p>
            <a:pPr>
              <a:lnSpc>
                <a:spcPct val="150000"/>
              </a:lnSpc>
            </a:pPr>
            <a:r>
              <a:rPr lang="en-US" altLang="zh-CN" sz="2200"/>
              <a:t>2012</a:t>
            </a:r>
            <a:r>
              <a:rPr lang="zh-CN" altLang="en-US" sz="2200"/>
              <a:t>年</a:t>
            </a:r>
            <a:r>
              <a:rPr lang="en-US" altLang="zh-CN" sz="2200"/>
              <a:t>06</a:t>
            </a:r>
            <a:r>
              <a:rPr lang="zh-CN" altLang="en-US" sz="2200"/>
              <a:t>月</a:t>
            </a:r>
            <a:r>
              <a:rPr lang="en-US" altLang="zh-CN" sz="2200"/>
              <a:t>06</a:t>
            </a:r>
            <a:r>
              <a:rPr lang="zh-CN" altLang="en-US" sz="2200"/>
              <a:t>日，</a:t>
            </a:r>
            <a:r>
              <a:rPr lang="en-US" altLang="zh-CN" sz="2200"/>
              <a:t>MongoDB 2.0.6 </a:t>
            </a:r>
            <a:r>
              <a:rPr lang="zh-CN" altLang="en-US" sz="2200"/>
              <a:t>发布，分布式文档数据库</a:t>
            </a:r>
          </a:p>
          <a:p>
            <a:pPr>
              <a:lnSpc>
                <a:spcPct val="150000"/>
              </a:lnSpc>
            </a:pPr>
            <a:r>
              <a:rPr lang="en-US" altLang="zh-CN" sz="2200"/>
              <a:t>2013</a:t>
            </a:r>
            <a:r>
              <a:rPr lang="zh-CN" altLang="en-US" sz="2200"/>
              <a:t>年</a:t>
            </a:r>
            <a:r>
              <a:rPr lang="en-US" altLang="zh-CN" sz="2200"/>
              <a:t>04</a:t>
            </a:r>
            <a:r>
              <a:rPr lang="zh-CN" altLang="en-US" sz="2200"/>
              <a:t>月</a:t>
            </a:r>
            <a:r>
              <a:rPr lang="en-US" altLang="zh-CN" sz="2200"/>
              <a:t>23</a:t>
            </a:r>
            <a:r>
              <a:rPr lang="zh-CN" altLang="en-US" sz="2200"/>
              <a:t>日，</a:t>
            </a:r>
            <a:r>
              <a:rPr lang="en-US" altLang="zh-CN" sz="2200"/>
              <a:t>MongoDB 2.4.3 </a:t>
            </a:r>
            <a:r>
              <a:rPr lang="zh-CN" altLang="en-US" sz="2200"/>
              <a:t>发布，此版本包括了一些性能优化，功能增强以及</a:t>
            </a:r>
            <a:r>
              <a:rPr lang="en-US" altLang="zh-CN" sz="2200"/>
              <a:t>bug</a:t>
            </a:r>
            <a:r>
              <a:rPr lang="zh-CN" altLang="en-US" sz="2200"/>
              <a:t>修复</a:t>
            </a:r>
          </a:p>
          <a:p>
            <a:pPr>
              <a:lnSpc>
                <a:spcPct val="150000"/>
              </a:lnSpc>
            </a:pPr>
            <a:r>
              <a:rPr lang="en-US" altLang="zh-CN" sz="2200"/>
              <a:t>2013</a:t>
            </a:r>
            <a:r>
              <a:rPr lang="zh-CN" altLang="en-US" sz="2200"/>
              <a:t>年</a:t>
            </a:r>
            <a:r>
              <a:rPr lang="en-US" altLang="zh-CN" sz="2200"/>
              <a:t>08</a:t>
            </a:r>
            <a:r>
              <a:rPr lang="zh-CN" altLang="en-US" sz="2200"/>
              <a:t>月</a:t>
            </a:r>
            <a:r>
              <a:rPr lang="en-US" altLang="zh-CN" sz="2200"/>
              <a:t>20</a:t>
            </a:r>
            <a:r>
              <a:rPr lang="zh-CN" altLang="en-US" sz="2200"/>
              <a:t>日，</a:t>
            </a:r>
            <a:r>
              <a:rPr lang="en-US" altLang="zh-CN" sz="2200"/>
              <a:t>MongoDB 2.4.6 </a:t>
            </a:r>
            <a:r>
              <a:rPr lang="zh-CN" altLang="en-US" sz="2200"/>
              <a:t>发布</a:t>
            </a:r>
          </a:p>
          <a:p>
            <a:pPr>
              <a:lnSpc>
                <a:spcPct val="150000"/>
              </a:lnSpc>
            </a:pPr>
            <a:r>
              <a:rPr lang="en-US" altLang="zh-CN" sz="2200"/>
              <a:t>2013</a:t>
            </a:r>
            <a:r>
              <a:rPr lang="zh-CN" altLang="en-US" sz="2200"/>
              <a:t>年</a:t>
            </a:r>
            <a:r>
              <a:rPr lang="en-US" altLang="zh-CN" sz="2200"/>
              <a:t>11</a:t>
            </a:r>
            <a:r>
              <a:rPr lang="zh-CN" altLang="en-US" sz="2200"/>
              <a:t>月</a:t>
            </a:r>
            <a:r>
              <a:rPr lang="en-US" altLang="zh-CN" sz="2200"/>
              <a:t>01</a:t>
            </a:r>
            <a:r>
              <a:rPr lang="zh-CN" altLang="en-US" sz="2200"/>
              <a:t>日，</a:t>
            </a:r>
            <a:r>
              <a:rPr lang="en-US" altLang="zh-CN" sz="2200"/>
              <a:t>MongoDB 2.4.8 </a:t>
            </a:r>
            <a:r>
              <a:rPr lang="zh-CN" altLang="en-US" sz="2200"/>
              <a:t>发布</a:t>
            </a:r>
          </a:p>
        </p:txBody>
      </p:sp>
      <p:sp>
        <p:nvSpPr>
          <p:cNvPr id="4" name="日期占位符 3">
            <a:extLst>
              <a:ext uri="{FF2B5EF4-FFF2-40B4-BE49-F238E27FC236}">
                <a16:creationId xmlns:a16="http://schemas.microsoft.com/office/drawing/2014/main" id="{933593CD-D721-4DB1-8255-F3FC7AA89C91}"/>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5365" name="灯片编号占位符 4">
            <a:extLst>
              <a:ext uri="{FF2B5EF4-FFF2-40B4-BE49-F238E27FC236}">
                <a16:creationId xmlns:a16="http://schemas.microsoft.com/office/drawing/2014/main" id="{CB65D3F2-D5FD-4259-823E-DC09F003F22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8528B65-2294-42F9-9358-08569F83C5A5}" type="slidenum">
              <a:rPr lang="zh-CN" altLang="en-US" sz="2400">
                <a:solidFill>
                  <a:schemeClr val="accent2"/>
                </a:solidFill>
                <a:latin typeface="Times New Roman" panose="02020603050405020304" pitchFamily="18" charset="0"/>
              </a:rPr>
              <a:pPr>
                <a:spcBef>
                  <a:spcPct val="0"/>
                </a:spcBef>
                <a:buClrTx/>
                <a:buSzTx/>
                <a:buFontTx/>
                <a:buNone/>
              </a:pPr>
              <a:t>14</a:t>
            </a:fld>
            <a:endParaRPr lang="en-US" altLang="zh-CN" sz="2400">
              <a:solidFill>
                <a:schemeClr val="accent2"/>
              </a:solidFill>
              <a:latin typeface="Times New Roman" panose="02020603050405020304" pitchFamily="18" charset="0"/>
            </a:endParaRPr>
          </a:p>
        </p:txBody>
      </p:sp>
      <p:sp>
        <p:nvSpPr>
          <p:cNvPr id="15366" name="页脚占位符 5">
            <a:extLst>
              <a:ext uri="{FF2B5EF4-FFF2-40B4-BE49-F238E27FC236}">
                <a16:creationId xmlns:a16="http://schemas.microsoft.com/office/drawing/2014/main" id="{878471EC-5DC9-4C18-8FDE-92FD0A8B4538}"/>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A57A5-926C-4D4F-80DE-7257C8C86FCF}"/>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latin typeface="+mj-ea"/>
              </a:rPr>
              <a:t>查询 </a:t>
            </a:r>
            <a:r>
              <a:rPr lang="en-US" altLang="zh-CN" dirty="0">
                <a:latin typeface="+mj-ea"/>
              </a:rPr>
              <a:t>Profiling </a:t>
            </a:r>
            <a:endParaRPr lang="zh-CN" altLang="en-US" dirty="0">
              <a:latin typeface="+mj-ea"/>
            </a:endParaRPr>
          </a:p>
        </p:txBody>
      </p:sp>
      <p:sp>
        <p:nvSpPr>
          <p:cNvPr id="126979" name="内容占位符 2">
            <a:extLst>
              <a:ext uri="{FF2B5EF4-FFF2-40B4-BE49-F238E27FC236}">
                <a16:creationId xmlns:a16="http://schemas.microsoft.com/office/drawing/2014/main" id="{8DD6E2A2-DCC8-47C6-A088-3BA84A2B4EC7}"/>
              </a:ext>
            </a:extLst>
          </p:cNvPr>
          <p:cNvSpPr>
            <a:spLocks noGrp="1"/>
          </p:cNvSpPr>
          <p:nvPr>
            <p:ph idx="1"/>
          </p:nvPr>
        </p:nvSpPr>
        <p:spPr>
          <a:xfrm>
            <a:off x="541338" y="1484313"/>
            <a:ext cx="8134350" cy="4876800"/>
          </a:xfrm>
        </p:spPr>
        <p:txBody>
          <a:bodyPr/>
          <a:lstStyle/>
          <a:p>
            <a:r>
              <a:rPr lang="en-US" altLang="zh-CN" sz="2400"/>
              <a:t>MongoDB Profile</a:t>
            </a:r>
            <a:r>
              <a:rPr lang="zh-CN" altLang="en-US" sz="2400"/>
              <a:t>结果保存在系统</a:t>
            </a:r>
            <a:r>
              <a:rPr lang="en-US" altLang="zh-CN" sz="2400"/>
              <a:t>system.profile</a:t>
            </a:r>
            <a:r>
              <a:rPr lang="zh-CN" altLang="en-US" sz="2400"/>
              <a:t>中</a:t>
            </a:r>
            <a:r>
              <a:rPr lang="en-US" altLang="zh-CN" sz="2400"/>
              <a:t> </a:t>
            </a:r>
            <a:r>
              <a:rPr lang="zh-CN" altLang="en-US" sz="2400"/>
              <a:t>，查询这个 </a:t>
            </a:r>
            <a:r>
              <a:rPr lang="en-US" altLang="zh-CN" sz="2400"/>
              <a:t>Collection </a:t>
            </a:r>
            <a:r>
              <a:rPr lang="zh-CN" altLang="en-US" sz="2400"/>
              <a:t>可以获取到 </a:t>
            </a:r>
            <a:r>
              <a:rPr lang="en-US" altLang="zh-CN" sz="2400"/>
              <a:t>Profile </a:t>
            </a:r>
            <a:r>
              <a:rPr lang="zh-CN" altLang="en-US" sz="2400"/>
              <a:t>记录</a:t>
            </a:r>
            <a:endParaRPr lang="en-US" altLang="zh-CN" sz="2400"/>
          </a:p>
          <a:p>
            <a:pPr lvl="1"/>
            <a:r>
              <a:rPr lang="zh-CN" altLang="en-US" sz="2000"/>
              <a:t>列出执行时间长于某一限度</a:t>
            </a:r>
            <a:r>
              <a:rPr lang="en-US" altLang="zh-CN" sz="2000"/>
              <a:t>(500ms)</a:t>
            </a:r>
            <a:r>
              <a:rPr lang="zh-CN" altLang="en-US" sz="2000"/>
              <a:t>的 </a:t>
            </a:r>
            <a:r>
              <a:rPr lang="en-US" altLang="zh-CN" sz="2000"/>
              <a:t>Profile </a:t>
            </a:r>
            <a:r>
              <a:rPr lang="zh-CN" altLang="en-US" sz="2000"/>
              <a:t>记录： </a:t>
            </a:r>
            <a:endParaRPr lang="en-US" altLang="zh-CN" sz="2000"/>
          </a:p>
          <a:p>
            <a:pPr lvl="2"/>
            <a:r>
              <a:rPr lang="en-US" altLang="zh-CN" sz="1600"/>
              <a:t>db.system.profile.find( { millis : { $gt : 5 } } ) </a:t>
            </a:r>
          </a:p>
          <a:p>
            <a:pPr lvl="2"/>
            <a:endParaRPr lang="en-US" altLang="zh-CN" sz="1600"/>
          </a:p>
          <a:p>
            <a:pPr lvl="1"/>
            <a:endParaRPr lang="en-US" altLang="zh-CN" sz="1600"/>
          </a:p>
          <a:p>
            <a:pPr lvl="2"/>
            <a:endParaRPr lang="en-US" altLang="zh-CN" sz="1600"/>
          </a:p>
          <a:p>
            <a:pPr lvl="2"/>
            <a:endParaRPr lang="en-US" altLang="zh-CN" sz="1600"/>
          </a:p>
          <a:p>
            <a:pPr lvl="2"/>
            <a:endParaRPr lang="en-US" altLang="zh-CN" sz="1600"/>
          </a:p>
          <a:p>
            <a:pPr lvl="2"/>
            <a:endParaRPr lang="en-US" altLang="zh-CN" sz="1600"/>
          </a:p>
          <a:p>
            <a:pPr lvl="2"/>
            <a:endParaRPr lang="en-US" altLang="zh-CN" sz="1600"/>
          </a:p>
          <a:p>
            <a:pPr lvl="1"/>
            <a:r>
              <a:rPr lang="zh-CN" altLang="en-US" sz="2000"/>
              <a:t>参数说明：</a:t>
            </a:r>
            <a:endParaRPr lang="en-US" altLang="zh-CN" sz="2000"/>
          </a:p>
          <a:p>
            <a:pPr lvl="2"/>
            <a:r>
              <a:rPr lang="en-US" altLang="zh-CN" sz="1600"/>
              <a:t>ts</a:t>
            </a:r>
            <a:r>
              <a:rPr lang="zh-CN" altLang="en-US" sz="1600"/>
              <a:t>：该命令在何时执行；</a:t>
            </a:r>
            <a:r>
              <a:rPr lang="en-US" altLang="zh-CN" sz="1600"/>
              <a:t>info: </a:t>
            </a:r>
            <a:r>
              <a:rPr lang="zh-CN" altLang="en-US" sz="1600"/>
              <a:t>本命令的详细信息；</a:t>
            </a:r>
            <a:r>
              <a:rPr lang="en-US" altLang="zh-CN" sz="1600"/>
              <a:t> query</a:t>
            </a:r>
            <a:r>
              <a:rPr lang="zh-CN" altLang="en-US" sz="1600"/>
              <a:t>：代表查询；</a:t>
            </a:r>
            <a:r>
              <a:rPr lang="en-US" altLang="zh-CN" sz="1600"/>
              <a:t> order.order</a:t>
            </a:r>
            <a:r>
              <a:rPr lang="zh-CN" altLang="en-US" sz="1600"/>
              <a:t>： 代表查询的数据库与集合；</a:t>
            </a:r>
            <a:r>
              <a:rPr lang="en-US" altLang="zh-CN" sz="1600"/>
              <a:t>reslen</a:t>
            </a:r>
            <a:r>
              <a:rPr lang="zh-CN" altLang="en-US" sz="1600"/>
              <a:t>：返回的结果集大小</a:t>
            </a:r>
            <a:r>
              <a:rPr lang="en-US" altLang="zh-CN" sz="1600"/>
              <a:t>(byte)</a:t>
            </a:r>
            <a:r>
              <a:rPr lang="zh-CN" altLang="en-US" sz="1600"/>
              <a:t>；</a:t>
            </a:r>
            <a:r>
              <a:rPr lang="en-US" altLang="zh-CN" sz="1600"/>
              <a:t>nscanned: </a:t>
            </a:r>
            <a:r>
              <a:rPr lang="zh-CN" altLang="en-US" sz="1600"/>
              <a:t>本次查询扫描的记录数；</a:t>
            </a:r>
            <a:r>
              <a:rPr lang="en-US" altLang="zh-CN" sz="1600"/>
              <a:t>nquery</a:t>
            </a:r>
            <a:r>
              <a:rPr lang="zh-CN" altLang="en-US" sz="1600"/>
              <a:t>：后面是查询条件；</a:t>
            </a:r>
            <a:r>
              <a:rPr lang="en-US" altLang="zh-CN" sz="1600"/>
              <a:t> nreturned</a:t>
            </a:r>
            <a:r>
              <a:rPr lang="zh-CN" altLang="en-US" sz="1600"/>
              <a:t>：返回记录数及用时；</a:t>
            </a:r>
            <a:r>
              <a:rPr lang="en-US" altLang="zh-CN" sz="1600"/>
              <a:t>millis: </a:t>
            </a:r>
            <a:r>
              <a:rPr lang="zh-CN" altLang="en-US" sz="1600"/>
              <a:t>该命令执行耗时，以毫秒记；</a:t>
            </a:r>
          </a:p>
        </p:txBody>
      </p:sp>
      <p:sp>
        <p:nvSpPr>
          <p:cNvPr id="126980" name="灯片编号占位符 3">
            <a:extLst>
              <a:ext uri="{FF2B5EF4-FFF2-40B4-BE49-F238E27FC236}">
                <a16:creationId xmlns:a16="http://schemas.microsoft.com/office/drawing/2014/main" id="{80DB5055-8534-4CFB-94BA-439EBC66DB6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90444CE-DD2E-4B6F-85C5-0FB0FE8B87D4}" type="slidenum">
              <a:rPr lang="zh-CN" altLang="en-US" sz="2400">
                <a:solidFill>
                  <a:schemeClr val="bg1"/>
                </a:solidFill>
                <a:latin typeface="Times New Roman" panose="02020603050405020304" pitchFamily="18" charset="0"/>
              </a:rPr>
              <a:pPr>
                <a:spcBef>
                  <a:spcPct val="0"/>
                </a:spcBef>
                <a:buClrTx/>
                <a:buSzTx/>
                <a:buFontTx/>
                <a:buNone/>
              </a:pPr>
              <a:t>140</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C4C8E991-2331-485D-A09C-2898190411C6}"/>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26982" name="Picture 2">
            <a:extLst>
              <a:ext uri="{FF2B5EF4-FFF2-40B4-BE49-F238E27FC236}">
                <a16:creationId xmlns:a16="http://schemas.microsoft.com/office/drawing/2014/main" id="{19C78CEC-31D7-46C0-9F1C-54D40C7DD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997200"/>
            <a:ext cx="8856663"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02E9D-E142-4769-BFB3-46DBBB5FDBA7}"/>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t>性能优化 </a:t>
            </a:r>
          </a:p>
        </p:txBody>
      </p:sp>
      <p:sp>
        <p:nvSpPr>
          <p:cNvPr id="128003" name="内容占位符 2">
            <a:extLst>
              <a:ext uri="{FF2B5EF4-FFF2-40B4-BE49-F238E27FC236}">
                <a16:creationId xmlns:a16="http://schemas.microsoft.com/office/drawing/2014/main" id="{C375804B-1D6E-4F33-B388-AE5FA3255103}"/>
              </a:ext>
            </a:extLst>
          </p:cNvPr>
          <p:cNvSpPr>
            <a:spLocks noGrp="1"/>
          </p:cNvSpPr>
          <p:nvPr>
            <p:ph idx="1"/>
          </p:nvPr>
        </p:nvSpPr>
        <p:spPr/>
        <p:txBody>
          <a:bodyPr/>
          <a:lstStyle/>
          <a:p>
            <a:r>
              <a:rPr lang="zh-CN" altLang="en-US" sz="2800"/>
              <a:t>优化的原则：</a:t>
            </a:r>
            <a:endParaRPr lang="en-US" altLang="zh-CN" sz="2800"/>
          </a:p>
          <a:p>
            <a:pPr lvl="1"/>
            <a:r>
              <a:rPr lang="zh-CN" altLang="en-US" sz="2400"/>
              <a:t>如果发现 </a:t>
            </a:r>
            <a:r>
              <a:rPr lang="en-US" altLang="zh-CN" sz="2400"/>
              <a:t>millis </a:t>
            </a:r>
            <a:r>
              <a:rPr lang="zh-CN" altLang="en-US" sz="2400"/>
              <a:t>值比较大，那么就需要作优化</a:t>
            </a:r>
            <a:endParaRPr lang="en-US" altLang="zh-CN" sz="2400"/>
          </a:p>
          <a:p>
            <a:pPr lvl="1"/>
            <a:r>
              <a:rPr lang="en-US" altLang="zh-CN" sz="2400"/>
              <a:t>nscanned(</a:t>
            </a:r>
            <a:r>
              <a:rPr lang="zh-CN" altLang="en-US" sz="2400"/>
              <a:t>扫描的记录数</a:t>
            </a:r>
            <a:r>
              <a:rPr lang="en-US" altLang="zh-CN" sz="2400"/>
              <a:t>)</a:t>
            </a:r>
            <a:r>
              <a:rPr lang="zh-CN" altLang="en-US" sz="2400"/>
              <a:t>远大于 </a:t>
            </a:r>
            <a:r>
              <a:rPr lang="en-US" altLang="zh-CN" sz="2400"/>
              <a:t>nreturned(</a:t>
            </a:r>
            <a:r>
              <a:rPr lang="zh-CN" altLang="en-US" sz="2400"/>
              <a:t>返回结果的记录数</a:t>
            </a:r>
            <a:r>
              <a:rPr lang="en-US" altLang="zh-CN" sz="2400"/>
              <a:t>)</a:t>
            </a:r>
            <a:r>
              <a:rPr lang="zh-CN" altLang="en-US" sz="2400"/>
              <a:t>，可以考虑通过加索引来优化记录定位</a:t>
            </a:r>
            <a:endParaRPr lang="en-US" altLang="zh-CN" sz="2400"/>
          </a:p>
          <a:p>
            <a:pPr lvl="1"/>
            <a:r>
              <a:rPr lang="en-US" altLang="zh-CN" sz="2400"/>
              <a:t>reslen </a:t>
            </a:r>
            <a:r>
              <a:rPr lang="zh-CN" altLang="en-US" sz="2400"/>
              <a:t>如果过大，那么说明我们返回的结果集太大了，这时请查看 </a:t>
            </a:r>
            <a:r>
              <a:rPr lang="en-US" altLang="zh-CN" sz="2400"/>
              <a:t>find </a:t>
            </a:r>
            <a:r>
              <a:rPr lang="zh-CN" altLang="en-US" sz="2400"/>
              <a:t>函数的第二个参数是否只写上了你需要的属性名 </a:t>
            </a:r>
            <a:endParaRPr lang="en-US" altLang="zh-CN" sz="2400"/>
          </a:p>
          <a:p>
            <a:pPr lvl="1"/>
            <a:r>
              <a:rPr lang="zh-CN" altLang="en-US" sz="2400"/>
              <a:t>对于创建索引的建议是：如果很少读，那么尽量不要添加索引，因为索引越多，写操作会越慢；如果读量很大，那么创建索引还是比较划算的 </a:t>
            </a:r>
            <a:br>
              <a:rPr lang="zh-CN" altLang="en-US" sz="2400"/>
            </a:br>
            <a:br>
              <a:rPr lang="zh-CN" altLang="en-US" sz="2000"/>
            </a:br>
            <a:br>
              <a:rPr lang="zh-CN" altLang="en-US" sz="2000"/>
            </a:br>
            <a:endParaRPr lang="zh-CN" altLang="en-US" sz="2000"/>
          </a:p>
        </p:txBody>
      </p:sp>
      <p:sp>
        <p:nvSpPr>
          <p:cNvPr id="128004" name="灯片编号占位符 3">
            <a:extLst>
              <a:ext uri="{FF2B5EF4-FFF2-40B4-BE49-F238E27FC236}">
                <a16:creationId xmlns:a16="http://schemas.microsoft.com/office/drawing/2014/main" id="{CDA9E0AE-555F-46D9-ADAA-CD3F62E1045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AA298FB-E245-4410-BE08-CA3822149049}" type="slidenum">
              <a:rPr lang="zh-CN" altLang="en-US" sz="2400">
                <a:solidFill>
                  <a:schemeClr val="bg1"/>
                </a:solidFill>
                <a:latin typeface="Times New Roman" panose="02020603050405020304" pitchFamily="18" charset="0"/>
              </a:rPr>
              <a:pPr>
                <a:spcBef>
                  <a:spcPct val="0"/>
                </a:spcBef>
                <a:buClrTx/>
                <a:buSzTx/>
                <a:buFontTx/>
                <a:buNone/>
              </a:pPr>
              <a:t>141</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60E5391D-C4DE-48BF-9155-BB183F5E8490}"/>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F0654-177D-4077-BDBA-894C21CFF74B}"/>
              </a:ext>
            </a:extLst>
          </p:cNvPr>
          <p:cNvSpPr>
            <a:spLocks noGrp="1"/>
          </p:cNvSpPr>
          <p:nvPr>
            <p:ph type="title"/>
          </p:nvPr>
        </p:nvSpPr>
        <p:spPr/>
        <p:txBody>
          <a:bodyPr/>
          <a:lstStyle/>
          <a:p>
            <a:pPr>
              <a:defRPr/>
            </a:pPr>
            <a:r>
              <a:rPr lang="en-US" altLang="zh-CN" dirty="0">
                <a:latin typeface="+mj-ea"/>
              </a:rPr>
              <a:t>MongoDB</a:t>
            </a:r>
            <a:r>
              <a:rPr lang="zh-CN" altLang="en-US" dirty="0">
                <a:latin typeface="+mj-ea"/>
              </a:rPr>
              <a:t>性能</a:t>
            </a:r>
            <a:r>
              <a:rPr lang="en-US" altLang="zh-CN" dirty="0">
                <a:latin typeface="+mj-ea"/>
              </a:rPr>
              <a:t>-</a:t>
            </a:r>
            <a:r>
              <a:rPr lang="zh-CN" altLang="en-US" dirty="0"/>
              <a:t>性能优化</a:t>
            </a:r>
          </a:p>
        </p:txBody>
      </p:sp>
      <p:sp>
        <p:nvSpPr>
          <p:cNvPr id="129027" name="内容占位符 2">
            <a:extLst>
              <a:ext uri="{FF2B5EF4-FFF2-40B4-BE49-F238E27FC236}">
                <a16:creationId xmlns:a16="http://schemas.microsoft.com/office/drawing/2014/main" id="{62266797-C8AB-4F1E-94C5-6CCBCD3CA8F8}"/>
              </a:ext>
            </a:extLst>
          </p:cNvPr>
          <p:cNvSpPr>
            <a:spLocks noGrp="1"/>
          </p:cNvSpPr>
          <p:nvPr>
            <p:ph idx="1"/>
          </p:nvPr>
        </p:nvSpPr>
        <p:spPr/>
        <p:txBody>
          <a:bodyPr/>
          <a:lstStyle/>
          <a:p>
            <a:r>
              <a:rPr lang="zh-CN" altLang="en-US" sz="2400"/>
              <a:t>优化手段：</a:t>
            </a:r>
            <a:endParaRPr lang="en-US" altLang="zh-CN" sz="2400"/>
          </a:p>
          <a:p>
            <a:pPr lvl="1"/>
            <a:r>
              <a:rPr lang="zh-CN" altLang="en-US" sz="2400"/>
              <a:t>创建索引</a:t>
            </a:r>
            <a:endParaRPr lang="en-US" altLang="zh-CN" sz="2400"/>
          </a:p>
          <a:p>
            <a:pPr lvl="1"/>
            <a:r>
              <a:rPr lang="zh-CN" altLang="en-US" sz="2400"/>
              <a:t>限定返回结果条数 </a:t>
            </a:r>
            <a:endParaRPr lang="en-US" altLang="zh-CN" sz="2400"/>
          </a:p>
          <a:p>
            <a:pPr lvl="2"/>
            <a:r>
              <a:rPr lang="zh-CN" altLang="en-US" sz="2000"/>
              <a:t>使用</a:t>
            </a:r>
            <a:r>
              <a:rPr lang="en-US" altLang="zh-CN" sz="2000"/>
              <a:t>limit</a:t>
            </a:r>
          </a:p>
          <a:p>
            <a:pPr lvl="1"/>
            <a:r>
              <a:rPr lang="zh-CN" altLang="en-US" sz="2400"/>
              <a:t>只查询使用到的字段，而不查询所有字段 </a:t>
            </a:r>
            <a:endParaRPr lang="en-US" altLang="zh-CN" sz="2400"/>
          </a:p>
          <a:p>
            <a:pPr lvl="1"/>
            <a:r>
              <a:rPr lang="zh-CN" altLang="en-US" sz="2400"/>
              <a:t>采用 </a:t>
            </a:r>
            <a:r>
              <a:rPr lang="en-US" altLang="zh-CN" sz="2400"/>
              <a:t>capped collection</a:t>
            </a:r>
          </a:p>
          <a:p>
            <a:pPr lvl="2"/>
            <a:r>
              <a:rPr lang="en-US" altLang="zh-CN" sz="2000"/>
              <a:t>capped Collections </a:t>
            </a:r>
            <a:r>
              <a:rPr lang="zh-CN" altLang="en-US" sz="2000"/>
              <a:t>比普通 </a:t>
            </a:r>
            <a:r>
              <a:rPr lang="en-US" altLang="zh-CN" sz="2000"/>
              <a:t>Collections </a:t>
            </a:r>
            <a:r>
              <a:rPr lang="zh-CN" altLang="en-US" sz="2000"/>
              <a:t>的读写效率高 </a:t>
            </a:r>
            <a:endParaRPr lang="en-US" altLang="zh-CN" sz="2000"/>
          </a:p>
          <a:p>
            <a:pPr lvl="1"/>
            <a:r>
              <a:rPr lang="zh-CN" altLang="en-US" sz="2400"/>
              <a:t>采用 </a:t>
            </a:r>
            <a:r>
              <a:rPr lang="en-US" altLang="zh-CN" sz="2400"/>
              <a:t>Server Side Code Execution </a:t>
            </a:r>
          </a:p>
          <a:p>
            <a:pPr lvl="2"/>
            <a:r>
              <a:rPr lang="en-US" altLang="zh-CN" sz="2000"/>
              <a:t>Server-Side Processing </a:t>
            </a:r>
            <a:r>
              <a:rPr lang="zh-CN" altLang="en-US" sz="2000"/>
              <a:t>类似于 </a:t>
            </a:r>
            <a:r>
              <a:rPr lang="en-US" altLang="zh-CN" sz="2000"/>
              <a:t>SQL </a:t>
            </a:r>
            <a:r>
              <a:rPr lang="zh-CN" altLang="en-US" sz="2000"/>
              <a:t>数据库的存储过程，使用 </a:t>
            </a:r>
            <a:r>
              <a:rPr lang="en-US" altLang="zh-CN" sz="2000"/>
              <a:t>Server-Side Processing </a:t>
            </a:r>
            <a:r>
              <a:rPr lang="zh-CN" altLang="en-US" sz="2000"/>
              <a:t>可以减小网络通讯的开销但是在数据库中涉及到业务逻辑，要慎用</a:t>
            </a:r>
            <a:endParaRPr lang="en-US" altLang="zh-CN" sz="2000"/>
          </a:p>
          <a:p>
            <a:pPr lvl="1"/>
            <a:r>
              <a:rPr lang="en-US" altLang="zh-CN" sz="2400"/>
              <a:t>Hint </a:t>
            </a:r>
          </a:p>
          <a:p>
            <a:pPr lvl="1"/>
            <a:r>
              <a:rPr lang="zh-CN" altLang="en-US" sz="2400"/>
              <a:t>采用 </a:t>
            </a:r>
            <a:r>
              <a:rPr lang="en-US" altLang="zh-CN" sz="2400"/>
              <a:t>Profiling </a:t>
            </a:r>
            <a:endParaRPr lang="zh-CN" altLang="en-US"/>
          </a:p>
        </p:txBody>
      </p:sp>
      <p:sp>
        <p:nvSpPr>
          <p:cNvPr id="129028" name="灯片编号占位符 3">
            <a:extLst>
              <a:ext uri="{FF2B5EF4-FFF2-40B4-BE49-F238E27FC236}">
                <a16:creationId xmlns:a16="http://schemas.microsoft.com/office/drawing/2014/main" id="{6A71860B-5330-4902-8CB0-ACA370D9F2D5}"/>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87744BE-328C-4939-AD30-4D62D41008E4}" type="slidenum">
              <a:rPr lang="zh-CN" altLang="en-US" sz="2400">
                <a:solidFill>
                  <a:schemeClr val="bg1"/>
                </a:solidFill>
                <a:latin typeface="Times New Roman" panose="02020603050405020304" pitchFamily="18" charset="0"/>
              </a:rPr>
              <a:pPr>
                <a:spcBef>
                  <a:spcPct val="0"/>
                </a:spcBef>
                <a:buClrTx/>
                <a:buSzTx/>
                <a:buFontTx/>
                <a:buNone/>
              </a:pPr>
              <a:t>142</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8E67B9D7-92F0-4FB5-9ADE-E6B0DA04C487}"/>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a:extLst>
              <a:ext uri="{FF2B5EF4-FFF2-40B4-BE49-F238E27FC236}">
                <a16:creationId xmlns:a16="http://schemas.microsoft.com/office/drawing/2014/main" id="{847C15B3-7892-4456-9A2F-100A8BFA4B6C}"/>
              </a:ext>
            </a:extLst>
          </p:cNvPr>
          <p:cNvSpPr>
            <a:spLocks noGrp="1"/>
          </p:cNvSpPr>
          <p:nvPr>
            <p:ph type="title"/>
          </p:nvPr>
        </p:nvSpPr>
        <p:spPr/>
        <p:txBody>
          <a:bodyPr/>
          <a:lstStyle/>
          <a:p>
            <a:r>
              <a:rPr lang="en-US" altLang="zh-CN"/>
              <a:t>Java</a:t>
            </a:r>
            <a:r>
              <a:rPr lang="zh-CN" altLang="en-US"/>
              <a:t>连接</a:t>
            </a:r>
            <a:r>
              <a:rPr lang="en-US" altLang="zh-CN"/>
              <a:t>- - - -</a:t>
            </a:r>
            <a:r>
              <a:rPr lang="zh-CN" altLang="en-US"/>
              <a:t>环境配置</a:t>
            </a:r>
          </a:p>
        </p:txBody>
      </p:sp>
      <p:sp>
        <p:nvSpPr>
          <p:cNvPr id="136195" name="内容占位符 2">
            <a:extLst>
              <a:ext uri="{FF2B5EF4-FFF2-40B4-BE49-F238E27FC236}">
                <a16:creationId xmlns:a16="http://schemas.microsoft.com/office/drawing/2014/main" id="{BF024083-5950-4B70-B3F1-9D6CEAB70FB6}"/>
              </a:ext>
            </a:extLst>
          </p:cNvPr>
          <p:cNvSpPr>
            <a:spLocks noGrp="1"/>
          </p:cNvSpPr>
          <p:nvPr>
            <p:ph idx="1"/>
          </p:nvPr>
        </p:nvSpPr>
        <p:spPr/>
        <p:txBody>
          <a:bodyPr/>
          <a:lstStyle/>
          <a:p>
            <a:pPr>
              <a:lnSpc>
                <a:spcPct val="150000"/>
              </a:lnSpc>
            </a:pPr>
            <a:r>
              <a:rPr lang="zh-CN" altLang="en-US" sz="2400"/>
              <a:t>要确保已经安装了 </a:t>
            </a:r>
            <a:r>
              <a:rPr lang="en-US" altLang="zh-CN" sz="2400"/>
              <a:t>Java </a:t>
            </a:r>
            <a:r>
              <a:rPr lang="zh-CN" altLang="en-US" sz="2400"/>
              <a:t>环境及 </a:t>
            </a:r>
            <a:r>
              <a:rPr lang="en-US" altLang="zh-CN" sz="2400"/>
              <a:t>MongoDB JDBC </a:t>
            </a:r>
            <a:r>
              <a:rPr lang="zh-CN" altLang="en-US" sz="2400"/>
              <a:t>驱动</a:t>
            </a:r>
            <a:endParaRPr lang="en-US" altLang="zh-CN" sz="2400"/>
          </a:p>
          <a:p>
            <a:pPr>
              <a:lnSpc>
                <a:spcPct val="150000"/>
              </a:lnSpc>
            </a:pPr>
            <a:r>
              <a:rPr lang="zh-CN" altLang="en-US" sz="2400"/>
              <a:t>下载</a:t>
            </a:r>
            <a:r>
              <a:rPr lang="en-US" altLang="zh-CN" sz="2400"/>
              <a:t>mongo jar</a:t>
            </a:r>
            <a:r>
              <a:rPr lang="zh-CN" altLang="en-US" sz="2400"/>
              <a:t>包，下载地址：</a:t>
            </a:r>
            <a:r>
              <a:rPr lang="en-US" altLang="zh-CN" sz="2400"/>
              <a:t>http://mongodb.github.io/mongo-java-driver/</a:t>
            </a:r>
          </a:p>
          <a:p>
            <a:pPr>
              <a:lnSpc>
                <a:spcPct val="150000"/>
              </a:lnSpc>
            </a:pPr>
            <a:r>
              <a:rPr lang="zh-CN" altLang="en-US" sz="2400"/>
              <a:t>将 </a:t>
            </a:r>
            <a:r>
              <a:rPr lang="en-US" altLang="zh-CN" sz="2400"/>
              <a:t>mongo-java-driver-3.2.2.jar </a:t>
            </a:r>
            <a:r>
              <a:rPr lang="zh-CN" altLang="en-US" sz="2400"/>
              <a:t>包含在 </a:t>
            </a:r>
            <a:r>
              <a:rPr lang="en-US" altLang="zh-CN" sz="2400"/>
              <a:t>classpath </a:t>
            </a:r>
            <a:r>
              <a:rPr lang="zh-CN" altLang="en-US" sz="2400"/>
              <a:t>中</a:t>
            </a:r>
            <a:endParaRPr lang="en-US" altLang="zh-CN" sz="2400"/>
          </a:p>
          <a:p>
            <a:pPr>
              <a:lnSpc>
                <a:spcPct val="150000"/>
              </a:lnSpc>
            </a:pPr>
            <a:r>
              <a:rPr lang="zh-CN" altLang="en-US" sz="2400"/>
              <a:t>国内 </a:t>
            </a:r>
            <a:r>
              <a:rPr lang="en-US" altLang="zh-CN" sz="2400"/>
              <a:t>mongodb-driver jar </a:t>
            </a:r>
            <a:r>
              <a:rPr lang="zh-CN" altLang="en-US" sz="2400"/>
              <a:t>下载地址：</a:t>
            </a:r>
            <a:r>
              <a:rPr lang="en-US" altLang="zh-CN" sz="2400"/>
              <a:t>http://central.maven.org/maven2/org/mongodb/mongo-java-driver/ </a:t>
            </a:r>
          </a:p>
          <a:p>
            <a:pPr>
              <a:lnSpc>
                <a:spcPct val="150000"/>
              </a:lnSpc>
            </a:pPr>
            <a:endParaRPr lang="zh-CN" altLang="en-US" sz="2400"/>
          </a:p>
        </p:txBody>
      </p:sp>
      <p:sp>
        <p:nvSpPr>
          <p:cNvPr id="4" name="日期占位符 3">
            <a:extLst>
              <a:ext uri="{FF2B5EF4-FFF2-40B4-BE49-F238E27FC236}">
                <a16:creationId xmlns:a16="http://schemas.microsoft.com/office/drawing/2014/main" id="{6E6B3883-6EDE-476A-9BE6-5138B7AD0B15}"/>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36197" name="灯片编号占位符 4">
            <a:extLst>
              <a:ext uri="{FF2B5EF4-FFF2-40B4-BE49-F238E27FC236}">
                <a16:creationId xmlns:a16="http://schemas.microsoft.com/office/drawing/2014/main" id="{F4953FD9-3AEB-4A1C-9355-D5D955B30B0B}"/>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D83F68D-7FE1-4569-A60F-C31EB5CAD2CD}" type="slidenum">
              <a:rPr lang="zh-CN" altLang="en-US" sz="2400">
                <a:solidFill>
                  <a:schemeClr val="accent2"/>
                </a:solidFill>
                <a:latin typeface="Times New Roman" panose="02020603050405020304" pitchFamily="18" charset="0"/>
              </a:rPr>
              <a:pPr>
                <a:spcBef>
                  <a:spcPct val="0"/>
                </a:spcBef>
                <a:buClrTx/>
                <a:buSzTx/>
                <a:buFontTx/>
                <a:buNone/>
              </a:pPr>
              <a:t>143</a:t>
            </a:fld>
            <a:endParaRPr lang="en-US" altLang="zh-CN" sz="2400">
              <a:solidFill>
                <a:schemeClr val="accent2"/>
              </a:solidFill>
              <a:latin typeface="Times New Roman" panose="02020603050405020304" pitchFamily="18" charset="0"/>
            </a:endParaRPr>
          </a:p>
        </p:txBody>
      </p:sp>
      <p:sp>
        <p:nvSpPr>
          <p:cNvPr id="136198" name="页脚占位符 5">
            <a:extLst>
              <a:ext uri="{FF2B5EF4-FFF2-40B4-BE49-F238E27FC236}">
                <a16:creationId xmlns:a16="http://schemas.microsoft.com/office/drawing/2014/main" id="{0360216A-468C-400C-AA63-90CC85F6536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a:extLst>
              <a:ext uri="{FF2B5EF4-FFF2-40B4-BE49-F238E27FC236}">
                <a16:creationId xmlns:a16="http://schemas.microsoft.com/office/drawing/2014/main" id="{81207A91-0745-4199-A29A-2C65DAEA1952}"/>
              </a:ext>
            </a:extLst>
          </p:cNvPr>
          <p:cNvSpPr>
            <a:spLocks noGrp="1"/>
          </p:cNvSpPr>
          <p:nvPr>
            <p:ph type="title"/>
          </p:nvPr>
        </p:nvSpPr>
        <p:spPr/>
        <p:txBody>
          <a:bodyPr/>
          <a:lstStyle/>
          <a:p>
            <a:r>
              <a:rPr lang="zh-CN" altLang="en-US"/>
              <a:t>连接数据库</a:t>
            </a:r>
            <a:r>
              <a:rPr lang="en-US" altLang="zh-CN"/>
              <a:t>-</a:t>
            </a:r>
            <a:r>
              <a:rPr lang="zh-CN" altLang="en-US"/>
              <a:t>无需验证密码</a:t>
            </a:r>
          </a:p>
        </p:txBody>
      </p:sp>
      <p:sp>
        <p:nvSpPr>
          <p:cNvPr id="137219" name="内容占位符 2">
            <a:extLst>
              <a:ext uri="{FF2B5EF4-FFF2-40B4-BE49-F238E27FC236}">
                <a16:creationId xmlns:a16="http://schemas.microsoft.com/office/drawing/2014/main" id="{D07659FF-3DB8-4F9C-B1E6-B413B11F9B6B}"/>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B108AED6-8036-4AC0-8496-E7CB83A67F05}"/>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37221" name="灯片编号占位符 4">
            <a:extLst>
              <a:ext uri="{FF2B5EF4-FFF2-40B4-BE49-F238E27FC236}">
                <a16:creationId xmlns:a16="http://schemas.microsoft.com/office/drawing/2014/main" id="{AF741261-4622-4A64-970E-C71521E5A3D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D6D4DB1-B6FB-409B-BFF9-07A2E2FCD61C}" type="slidenum">
              <a:rPr lang="zh-CN" altLang="en-US" sz="2400">
                <a:solidFill>
                  <a:schemeClr val="accent2"/>
                </a:solidFill>
                <a:latin typeface="Times New Roman" panose="02020603050405020304" pitchFamily="18" charset="0"/>
              </a:rPr>
              <a:pPr>
                <a:spcBef>
                  <a:spcPct val="0"/>
                </a:spcBef>
                <a:buClrTx/>
                <a:buSzTx/>
                <a:buFontTx/>
                <a:buNone/>
              </a:pPr>
              <a:t>144</a:t>
            </a:fld>
            <a:endParaRPr lang="en-US" altLang="zh-CN" sz="2400">
              <a:solidFill>
                <a:schemeClr val="accent2"/>
              </a:solidFill>
              <a:latin typeface="Times New Roman" panose="02020603050405020304" pitchFamily="18" charset="0"/>
            </a:endParaRPr>
          </a:p>
        </p:txBody>
      </p:sp>
      <p:sp>
        <p:nvSpPr>
          <p:cNvPr id="137222" name="页脚占位符 5">
            <a:extLst>
              <a:ext uri="{FF2B5EF4-FFF2-40B4-BE49-F238E27FC236}">
                <a16:creationId xmlns:a16="http://schemas.microsoft.com/office/drawing/2014/main" id="{CA94035E-0168-425D-BF8E-3365696B623A}"/>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37223" name="图片 1">
            <a:extLst>
              <a:ext uri="{FF2B5EF4-FFF2-40B4-BE49-F238E27FC236}">
                <a16:creationId xmlns:a16="http://schemas.microsoft.com/office/drawing/2014/main" id="{02ACD851-4C85-42C6-907F-492880DB1A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62088"/>
            <a:ext cx="7591425"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a:extLst>
              <a:ext uri="{FF2B5EF4-FFF2-40B4-BE49-F238E27FC236}">
                <a16:creationId xmlns:a16="http://schemas.microsoft.com/office/drawing/2014/main" id="{8569DF1F-09B9-414E-95EE-AC7A3B198E86}"/>
              </a:ext>
            </a:extLst>
          </p:cNvPr>
          <p:cNvSpPr>
            <a:spLocks noGrp="1"/>
          </p:cNvSpPr>
          <p:nvPr>
            <p:ph type="title"/>
          </p:nvPr>
        </p:nvSpPr>
        <p:spPr/>
        <p:txBody>
          <a:bodyPr/>
          <a:lstStyle/>
          <a:p>
            <a:r>
              <a:rPr lang="zh-CN" altLang="en-US"/>
              <a:t>连接数据库</a:t>
            </a:r>
            <a:r>
              <a:rPr lang="en-US" altLang="zh-CN"/>
              <a:t>-</a:t>
            </a:r>
            <a:r>
              <a:rPr lang="zh-CN" altLang="en-US"/>
              <a:t>验证用户名及密码</a:t>
            </a:r>
          </a:p>
        </p:txBody>
      </p:sp>
      <p:sp>
        <p:nvSpPr>
          <p:cNvPr id="138243" name="内容占位符 2">
            <a:extLst>
              <a:ext uri="{FF2B5EF4-FFF2-40B4-BE49-F238E27FC236}">
                <a16:creationId xmlns:a16="http://schemas.microsoft.com/office/drawing/2014/main" id="{87F16219-24AC-4549-8765-94E5E6143F2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242CCEB-92DD-409B-9FCE-BB3EB9E845B5}"/>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38245" name="灯片编号占位符 4">
            <a:extLst>
              <a:ext uri="{FF2B5EF4-FFF2-40B4-BE49-F238E27FC236}">
                <a16:creationId xmlns:a16="http://schemas.microsoft.com/office/drawing/2014/main" id="{B5F98409-7DAA-4F5A-AD24-B0038BC63717}"/>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5247631-E4CF-44A6-BDF3-E3766062180A}" type="slidenum">
              <a:rPr lang="zh-CN" altLang="en-US" sz="2400">
                <a:solidFill>
                  <a:schemeClr val="accent2"/>
                </a:solidFill>
                <a:latin typeface="Times New Roman" panose="02020603050405020304" pitchFamily="18" charset="0"/>
              </a:rPr>
              <a:pPr>
                <a:spcBef>
                  <a:spcPct val="0"/>
                </a:spcBef>
                <a:buClrTx/>
                <a:buSzTx/>
                <a:buFontTx/>
                <a:buNone/>
              </a:pPr>
              <a:t>145</a:t>
            </a:fld>
            <a:endParaRPr lang="en-US" altLang="zh-CN" sz="2400">
              <a:solidFill>
                <a:schemeClr val="accent2"/>
              </a:solidFill>
              <a:latin typeface="Times New Roman" panose="02020603050405020304" pitchFamily="18" charset="0"/>
            </a:endParaRPr>
          </a:p>
        </p:txBody>
      </p:sp>
      <p:sp>
        <p:nvSpPr>
          <p:cNvPr id="138246" name="页脚占位符 5">
            <a:extLst>
              <a:ext uri="{FF2B5EF4-FFF2-40B4-BE49-F238E27FC236}">
                <a16:creationId xmlns:a16="http://schemas.microsoft.com/office/drawing/2014/main" id="{6BDF9E5B-BF9A-4727-8DA1-2EDBF9DE58E1}"/>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38247" name="图片 2">
            <a:extLst>
              <a:ext uri="{FF2B5EF4-FFF2-40B4-BE49-F238E27FC236}">
                <a16:creationId xmlns:a16="http://schemas.microsoft.com/office/drawing/2014/main" id="{721BC13E-08D7-4272-B6E2-0912C94CB8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1371600"/>
            <a:ext cx="90963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B225E5CF-46A6-4643-AC54-8CEFC474D2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1750"/>
            <a:ext cx="9120188"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a:extLst>
              <a:ext uri="{FF2B5EF4-FFF2-40B4-BE49-F238E27FC236}">
                <a16:creationId xmlns:a16="http://schemas.microsoft.com/office/drawing/2014/main" id="{5A2DAC31-15C9-46D2-BB06-55B19A696F9A}"/>
              </a:ext>
            </a:extLst>
          </p:cNvPr>
          <p:cNvSpPr>
            <a:spLocks noGrp="1"/>
          </p:cNvSpPr>
          <p:nvPr>
            <p:ph type="title"/>
          </p:nvPr>
        </p:nvSpPr>
        <p:spPr/>
        <p:txBody>
          <a:bodyPr/>
          <a:lstStyle/>
          <a:p>
            <a:r>
              <a:rPr lang="zh-CN" altLang="en-US"/>
              <a:t>创建集合</a:t>
            </a:r>
          </a:p>
        </p:txBody>
      </p:sp>
      <p:sp>
        <p:nvSpPr>
          <p:cNvPr id="139267" name="内容占位符 2">
            <a:extLst>
              <a:ext uri="{FF2B5EF4-FFF2-40B4-BE49-F238E27FC236}">
                <a16:creationId xmlns:a16="http://schemas.microsoft.com/office/drawing/2014/main" id="{BA53199E-FA49-4623-B253-F9C0A9057F23}"/>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BBF21079-A843-463F-A7A0-4E43A7B413DB}"/>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39269" name="灯片编号占位符 4">
            <a:extLst>
              <a:ext uri="{FF2B5EF4-FFF2-40B4-BE49-F238E27FC236}">
                <a16:creationId xmlns:a16="http://schemas.microsoft.com/office/drawing/2014/main" id="{83A60663-9672-41BF-A527-4CC1F3C96B0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DFABB50-3CF2-461A-A243-55404133C946}" type="slidenum">
              <a:rPr lang="zh-CN" altLang="en-US" sz="2400">
                <a:solidFill>
                  <a:schemeClr val="accent2"/>
                </a:solidFill>
                <a:latin typeface="Times New Roman" panose="02020603050405020304" pitchFamily="18" charset="0"/>
              </a:rPr>
              <a:pPr>
                <a:spcBef>
                  <a:spcPct val="0"/>
                </a:spcBef>
                <a:buClrTx/>
                <a:buSzTx/>
                <a:buFontTx/>
                <a:buNone/>
              </a:pPr>
              <a:t>146</a:t>
            </a:fld>
            <a:endParaRPr lang="en-US" altLang="zh-CN" sz="2400">
              <a:solidFill>
                <a:schemeClr val="accent2"/>
              </a:solidFill>
              <a:latin typeface="Times New Roman" panose="02020603050405020304" pitchFamily="18" charset="0"/>
            </a:endParaRPr>
          </a:p>
        </p:txBody>
      </p:sp>
      <p:sp>
        <p:nvSpPr>
          <p:cNvPr id="139270" name="页脚占位符 5">
            <a:extLst>
              <a:ext uri="{FF2B5EF4-FFF2-40B4-BE49-F238E27FC236}">
                <a16:creationId xmlns:a16="http://schemas.microsoft.com/office/drawing/2014/main" id="{D63DE385-E818-4953-95E5-B345F30853E6}"/>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39271" name="图片 1">
            <a:extLst>
              <a:ext uri="{FF2B5EF4-FFF2-40B4-BE49-F238E27FC236}">
                <a16:creationId xmlns:a16="http://schemas.microsoft.com/office/drawing/2014/main" id="{C56B134A-99E7-4526-A50B-49E3BC04F1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775" y="1209675"/>
            <a:ext cx="8934450"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a:extLst>
              <a:ext uri="{FF2B5EF4-FFF2-40B4-BE49-F238E27FC236}">
                <a16:creationId xmlns:a16="http://schemas.microsoft.com/office/drawing/2014/main" id="{4B8566C8-1C8E-425F-BA97-186824E91107}"/>
              </a:ext>
            </a:extLst>
          </p:cNvPr>
          <p:cNvSpPr>
            <a:spLocks noGrp="1"/>
          </p:cNvSpPr>
          <p:nvPr>
            <p:ph type="title"/>
          </p:nvPr>
        </p:nvSpPr>
        <p:spPr/>
        <p:txBody>
          <a:bodyPr/>
          <a:lstStyle/>
          <a:p>
            <a:r>
              <a:rPr lang="zh-CN" altLang="en-US"/>
              <a:t>获取集合</a:t>
            </a:r>
          </a:p>
        </p:txBody>
      </p:sp>
      <p:pic>
        <p:nvPicPr>
          <p:cNvPr id="140291" name="内容占位符 1">
            <a:extLst>
              <a:ext uri="{FF2B5EF4-FFF2-40B4-BE49-F238E27FC236}">
                <a16:creationId xmlns:a16="http://schemas.microsoft.com/office/drawing/2014/main" id="{F39A36E0-4C9F-455F-B629-51F23D31BB9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0825" y="1306513"/>
            <a:ext cx="8767763" cy="5475287"/>
          </a:xfrm>
        </p:spPr>
      </p:pic>
      <p:sp>
        <p:nvSpPr>
          <p:cNvPr id="4" name="日期占位符 3">
            <a:extLst>
              <a:ext uri="{FF2B5EF4-FFF2-40B4-BE49-F238E27FC236}">
                <a16:creationId xmlns:a16="http://schemas.microsoft.com/office/drawing/2014/main" id="{087B4D56-4F3C-4639-88DA-BC203256E852}"/>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40293" name="灯片编号占位符 4">
            <a:extLst>
              <a:ext uri="{FF2B5EF4-FFF2-40B4-BE49-F238E27FC236}">
                <a16:creationId xmlns:a16="http://schemas.microsoft.com/office/drawing/2014/main" id="{08B3B5B4-AA2F-4773-9ABA-F6923F0FBBE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FE2A6AD-6003-40EA-98A4-B00874D7378A}" type="slidenum">
              <a:rPr lang="zh-CN" altLang="en-US" sz="2400">
                <a:solidFill>
                  <a:schemeClr val="accent2"/>
                </a:solidFill>
                <a:latin typeface="Times New Roman" panose="02020603050405020304" pitchFamily="18" charset="0"/>
              </a:rPr>
              <a:pPr>
                <a:spcBef>
                  <a:spcPct val="0"/>
                </a:spcBef>
                <a:buClrTx/>
                <a:buSzTx/>
                <a:buFontTx/>
                <a:buNone/>
              </a:pPr>
              <a:t>147</a:t>
            </a:fld>
            <a:endParaRPr lang="en-US" altLang="zh-CN" sz="2400">
              <a:solidFill>
                <a:schemeClr val="accent2"/>
              </a:solidFill>
              <a:latin typeface="Times New Roman" panose="02020603050405020304" pitchFamily="18" charset="0"/>
            </a:endParaRPr>
          </a:p>
        </p:txBody>
      </p:sp>
      <p:sp>
        <p:nvSpPr>
          <p:cNvPr id="140294" name="页脚占位符 5">
            <a:extLst>
              <a:ext uri="{FF2B5EF4-FFF2-40B4-BE49-F238E27FC236}">
                <a16:creationId xmlns:a16="http://schemas.microsoft.com/office/drawing/2014/main" id="{301839BD-DF18-4F77-804E-9B2BBB6E784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a:extLst>
              <a:ext uri="{FF2B5EF4-FFF2-40B4-BE49-F238E27FC236}">
                <a16:creationId xmlns:a16="http://schemas.microsoft.com/office/drawing/2014/main" id="{3B00CA63-5372-40E9-A50B-6F8B9D945A36}"/>
              </a:ext>
            </a:extLst>
          </p:cNvPr>
          <p:cNvSpPr>
            <a:spLocks noGrp="1"/>
          </p:cNvSpPr>
          <p:nvPr>
            <p:ph type="title"/>
          </p:nvPr>
        </p:nvSpPr>
        <p:spPr/>
        <p:txBody>
          <a:bodyPr/>
          <a:lstStyle/>
          <a:p>
            <a:r>
              <a:rPr lang="zh-CN" altLang="en-US"/>
              <a:t>插入文档</a:t>
            </a:r>
          </a:p>
        </p:txBody>
      </p:sp>
      <p:sp>
        <p:nvSpPr>
          <p:cNvPr id="141315" name="内容占位符 2">
            <a:extLst>
              <a:ext uri="{FF2B5EF4-FFF2-40B4-BE49-F238E27FC236}">
                <a16:creationId xmlns:a16="http://schemas.microsoft.com/office/drawing/2014/main" id="{9F789541-0C25-4962-9BBA-22AA2FB72779}"/>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FEF2229A-E970-4336-AEFD-45510856EF93}"/>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41317" name="灯片编号占位符 4">
            <a:extLst>
              <a:ext uri="{FF2B5EF4-FFF2-40B4-BE49-F238E27FC236}">
                <a16:creationId xmlns:a16="http://schemas.microsoft.com/office/drawing/2014/main" id="{186C26E9-C699-46E6-AEFE-0AB600FDED5D}"/>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E1D3610-23DA-4309-9004-78C88C55C94D}" type="slidenum">
              <a:rPr lang="zh-CN" altLang="en-US" sz="2400">
                <a:solidFill>
                  <a:schemeClr val="accent2"/>
                </a:solidFill>
                <a:latin typeface="Times New Roman" panose="02020603050405020304" pitchFamily="18" charset="0"/>
              </a:rPr>
              <a:pPr>
                <a:spcBef>
                  <a:spcPct val="0"/>
                </a:spcBef>
                <a:buClrTx/>
                <a:buSzTx/>
                <a:buFontTx/>
                <a:buNone/>
              </a:pPr>
              <a:t>148</a:t>
            </a:fld>
            <a:endParaRPr lang="en-US" altLang="zh-CN" sz="2400">
              <a:solidFill>
                <a:schemeClr val="accent2"/>
              </a:solidFill>
              <a:latin typeface="Times New Roman" panose="02020603050405020304" pitchFamily="18" charset="0"/>
            </a:endParaRPr>
          </a:p>
        </p:txBody>
      </p:sp>
      <p:sp>
        <p:nvSpPr>
          <p:cNvPr id="141318" name="页脚占位符 5">
            <a:extLst>
              <a:ext uri="{FF2B5EF4-FFF2-40B4-BE49-F238E27FC236}">
                <a16:creationId xmlns:a16="http://schemas.microsoft.com/office/drawing/2014/main" id="{A2E9D2C0-571C-41AE-9458-53C435444B0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41319" name="图片 1">
            <a:extLst>
              <a:ext uri="{FF2B5EF4-FFF2-40B4-BE49-F238E27FC236}">
                <a16:creationId xmlns:a16="http://schemas.microsoft.com/office/drawing/2014/main" id="{C28948D4-6570-401F-A7A4-3FB5793F04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373188"/>
            <a:ext cx="85629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3D5B4968-48FD-4C89-BB1F-4C863944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5175" y="0"/>
            <a:ext cx="7613650" cy="683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a:extLst>
              <a:ext uri="{FF2B5EF4-FFF2-40B4-BE49-F238E27FC236}">
                <a16:creationId xmlns:a16="http://schemas.microsoft.com/office/drawing/2014/main" id="{46F519EA-670A-469C-9D89-A0119BE85980}"/>
              </a:ext>
            </a:extLst>
          </p:cNvPr>
          <p:cNvSpPr>
            <a:spLocks noGrp="1"/>
          </p:cNvSpPr>
          <p:nvPr>
            <p:ph type="title"/>
          </p:nvPr>
        </p:nvSpPr>
        <p:spPr/>
        <p:txBody>
          <a:bodyPr/>
          <a:lstStyle/>
          <a:p>
            <a:r>
              <a:rPr lang="zh-CN" altLang="en-US"/>
              <a:t>检索所有文档</a:t>
            </a:r>
          </a:p>
        </p:txBody>
      </p:sp>
      <p:sp>
        <p:nvSpPr>
          <p:cNvPr id="142339" name="内容占位符 2">
            <a:extLst>
              <a:ext uri="{FF2B5EF4-FFF2-40B4-BE49-F238E27FC236}">
                <a16:creationId xmlns:a16="http://schemas.microsoft.com/office/drawing/2014/main" id="{BF4EA6B0-3800-44D4-929E-6C68D10861A7}"/>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B280A7E4-C8F2-4ACF-B5DE-E877B5C5132F}"/>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42341" name="灯片编号占位符 4">
            <a:extLst>
              <a:ext uri="{FF2B5EF4-FFF2-40B4-BE49-F238E27FC236}">
                <a16:creationId xmlns:a16="http://schemas.microsoft.com/office/drawing/2014/main" id="{3D4E310F-2E0D-4C54-82FD-1D444DABA12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649205A-A2F2-4F23-8D64-78BBE8750A71}" type="slidenum">
              <a:rPr lang="zh-CN" altLang="en-US" sz="2400">
                <a:solidFill>
                  <a:schemeClr val="accent2"/>
                </a:solidFill>
                <a:latin typeface="Times New Roman" panose="02020603050405020304" pitchFamily="18" charset="0"/>
              </a:rPr>
              <a:pPr>
                <a:spcBef>
                  <a:spcPct val="0"/>
                </a:spcBef>
                <a:buClrTx/>
                <a:buSzTx/>
                <a:buFontTx/>
                <a:buNone/>
              </a:pPr>
              <a:t>149</a:t>
            </a:fld>
            <a:endParaRPr lang="en-US" altLang="zh-CN" sz="2400">
              <a:solidFill>
                <a:schemeClr val="accent2"/>
              </a:solidFill>
              <a:latin typeface="Times New Roman" panose="02020603050405020304" pitchFamily="18" charset="0"/>
            </a:endParaRPr>
          </a:p>
        </p:txBody>
      </p:sp>
      <p:sp>
        <p:nvSpPr>
          <p:cNvPr id="142342" name="页脚占位符 5">
            <a:extLst>
              <a:ext uri="{FF2B5EF4-FFF2-40B4-BE49-F238E27FC236}">
                <a16:creationId xmlns:a16="http://schemas.microsoft.com/office/drawing/2014/main" id="{93C4A298-56CB-4118-95E7-5B85E7C1EC01}"/>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42343" name="图片 1">
            <a:extLst>
              <a:ext uri="{FF2B5EF4-FFF2-40B4-BE49-F238E27FC236}">
                <a16:creationId xmlns:a16="http://schemas.microsoft.com/office/drawing/2014/main" id="{E6ACCB48-E81D-4803-B20E-B670601B66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47788"/>
            <a:ext cx="6200775"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4" name="图片 2">
            <a:extLst>
              <a:ext uri="{FF2B5EF4-FFF2-40B4-BE49-F238E27FC236}">
                <a16:creationId xmlns:a16="http://schemas.microsoft.com/office/drawing/2014/main" id="{89E6468B-6639-4D27-94CE-135ABDD3F0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0"/>
            <a:ext cx="7466013" cy="694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667D8C01-69E8-4A73-B8CA-5D827B296FC6}"/>
              </a:ext>
            </a:extLst>
          </p:cNvPr>
          <p:cNvSpPr>
            <a:spLocks noGrp="1"/>
          </p:cNvSpPr>
          <p:nvPr>
            <p:ph type="title"/>
          </p:nvPr>
        </p:nvSpPr>
        <p:spPr/>
        <p:txBody>
          <a:bodyPr/>
          <a:lstStyle/>
          <a:p>
            <a:r>
              <a:rPr lang="en-US" altLang="zh-CN"/>
              <a:t>MongoDB</a:t>
            </a:r>
            <a:r>
              <a:rPr lang="zh-CN" altLang="en-US"/>
              <a:t>适用场景</a:t>
            </a:r>
          </a:p>
        </p:txBody>
      </p:sp>
      <p:sp>
        <p:nvSpPr>
          <p:cNvPr id="17411" name="内容占位符 2">
            <a:extLst>
              <a:ext uri="{FF2B5EF4-FFF2-40B4-BE49-F238E27FC236}">
                <a16:creationId xmlns:a16="http://schemas.microsoft.com/office/drawing/2014/main" id="{8AA041AC-CF9E-45C0-9E72-93C13CEAEA4B}"/>
              </a:ext>
            </a:extLst>
          </p:cNvPr>
          <p:cNvSpPr>
            <a:spLocks noGrp="1"/>
          </p:cNvSpPr>
          <p:nvPr>
            <p:ph idx="1"/>
          </p:nvPr>
        </p:nvSpPr>
        <p:spPr>
          <a:xfrm>
            <a:off x="685800" y="1371600"/>
            <a:ext cx="8062913" cy="4876800"/>
          </a:xfrm>
        </p:spPr>
        <p:txBody>
          <a:bodyPr/>
          <a:lstStyle/>
          <a:p>
            <a:r>
              <a:rPr lang="zh-CN" altLang="en-US" sz="2400"/>
              <a:t>网站数据</a:t>
            </a:r>
            <a:endParaRPr lang="en-US" altLang="zh-CN" sz="2400"/>
          </a:p>
          <a:p>
            <a:pPr lvl="1"/>
            <a:r>
              <a:rPr lang="en-US" altLang="zh-CN" sz="2000"/>
              <a:t>Mongo </a:t>
            </a:r>
            <a:r>
              <a:rPr lang="zh-CN" altLang="en-US" sz="2000"/>
              <a:t>非常适合实时的插入，更新与查询，并具备网站实时数据存储所需的复制及高度伸缩性</a:t>
            </a:r>
          </a:p>
          <a:p>
            <a:r>
              <a:rPr lang="zh-CN" altLang="en-US" sz="2400"/>
              <a:t>缓存</a:t>
            </a:r>
            <a:endParaRPr lang="en-US" altLang="zh-CN" sz="2400"/>
          </a:p>
          <a:p>
            <a:pPr lvl="1"/>
            <a:r>
              <a:rPr lang="zh-CN" altLang="en-US" sz="2200"/>
              <a:t>由于性能很高，</a:t>
            </a:r>
            <a:r>
              <a:rPr lang="en-US" altLang="zh-CN" sz="2200"/>
              <a:t>Mongo </a:t>
            </a:r>
            <a:r>
              <a:rPr lang="zh-CN" altLang="en-US" sz="2200"/>
              <a:t>也适合作为信息基础设施的缓存层</a:t>
            </a:r>
            <a:endParaRPr lang="en-US" altLang="zh-CN" sz="2200"/>
          </a:p>
          <a:p>
            <a:pPr lvl="1"/>
            <a:r>
              <a:rPr lang="zh-CN" altLang="en-US" sz="2200"/>
              <a:t>在系统重启之后，由</a:t>
            </a:r>
            <a:r>
              <a:rPr lang="en-US" altLang="zh-CN" sz="2200"/>
              <a:t>Mongo </a:t>
            </a:r>
            <a:r>
              <a:rPr lang="zh-CN" altLang="en-US" sz="2200"/>
              <a:t>搭建的持久化缓存层可以避免下层的数据源过载</a:t>
            </a:r>
          </a:p>
          <a:p>
            <a:r>
              <a:rPr lang="zh-CN" altLang="en-US" sz="2400"/>
              <a:t>大尺寸、低价值的数据</a:t>
            </a:r>
            <a:endParaRPr lang="en-US" altLang="zh-CN" sz="2400"/>
          </a:p>
          <a:p>
            <a:pPr lvl="1"/>
            <a:r>
              <a:rPr lang="zh-CN" altLang="en-US" sz="2200"/>
              <a:t>使用传统的关系型数据库存储一些数据时可能会比较昂贵，在此之前，很多时候程序员往往会选择传统的文件进行存储</a:t>
            </a:r>
            <a:endParaRPr lang="zh-CN" altLang="en-US" sz="2400"/>
          </a:p>
        </p:txBody>
      </p:sp>
      <p:sp>
        <p:nvSpPr>
          <p:cNvPr id="4" name="日期占位符 3">
            <a:extLst>
              <a:ext uri="{FF2B5EF4-FFF2-40B4-BE49-F238E27FC236}">
                <a16:creationId xmlns:a16="http://schemas.microsoft.com/office/drawing/2014/main" id="{ACD24A46-1581-4930-96B0-F444DC511541}"/>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7413" name="灯片编号占位符 4">
            <a:extLst>
              <a:ext uri="{FF2B5EF4-FFF2-40B4-BE49-F238E27FC236}">
                <a16:creationId xmlns:a16="http://schemas.microsoft.com/office/drawing/2014/main" id="{71E165F0-1304-4CDB-B29C-33CB1E9EE4ED}"/>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6D435A7-214A-40FD-B461-CEEDCF974AA7}" type="slidenum">
              <a:rPr lang="zh-CN" altLang="en-US" sz="2400">
                <a:solidFill>
                  <a:schemeClr val="accent2"/>
                </a:solidFill>
                <a:latin typeface="Times New Roman" panose="02020603050405020304" pitchFamily="18" charset="0"/>
              </a:rPr>
              <a:pPr>
                <a:spcBef>
                  <a:spcPct val="0"/>
                </a:spcBef>
                <a:buClrTx/>
                <a:buSzTx/>
                <a:buFontTx/>
                <a:buNone/>
              </a:pPr>
              <a:t>15</a:t>
            </a:fld>
            <a:endParaRPr lang="en-US" altLang="zh-CN" sz="2400">
              <a:solidFill>
                <a:schemeClr val="accent2"/>
              </a:solidFill>
              <a:latin typeface="Times New Roman" panose="02020603050405020304" pitchFamily="18" charset="0"/>
            </a:endParaRPr>
          </a:p>
        </p:txBody>
      </p:sp>
      <p:sp>
        <p:nvSpPr>
          <p:cNvPr id="17414" name="页脚占位符 5">
            <a:extLst>
              <a:ext uri="{FF2B5EF4-FFF2-40B4-BE49-F238E27FC236}">
                <a16:creationId xmlns:a16="http://schemas.microsoft.com/office/drawing/2014/main" id="{E5C29994-9317-4C5D-A29F-BE64AD4758ED}"/>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a:extLst>
              <a:ext uri="{FF2B5EF4-FFF2-40B4-BE49-F238E27FC236}">
                <a16:creationId xmlns:a16="http://schemas.microsoft.com/office/drawing/2014/main" id="{E5A0578D-9290-44B9-8234-C9300D8F491C}"/>
              </a:ext>
            </a:extLst>
          </p:cNvPr>
          <p:cNvSpPr>
            <a:spLocks noGrp="1"/>
          </p:cNvSpPr>
          <p:nvPr>
            <p:ph type="title"/>
          </p:nvPr>
        </p:nvSpPr>
        <p:spPr/>
        <p:txBody>
          <a:bodyPr/>
          <a:lstStyle/>
          <a:p>
            <a:r>
              <a:rPr lang="zh-CN" altLang="en-US"/>
              <a:t>更新文档</a:t>
            </a:r>
          </a:p>
        </p:txBody>
      </p:sp>
      <p:pic>
        <p:nvPicPr>
          <p:cNvPr id="143363" name="内容占位符 1">
            <a:extLst>
              <a:ext uri="{FF2B5EF4-FFF2-40B4-BE49-F238E27FC236}">
                <a16:creationId xmlns:a16="http://schemas.microsoft.com/office/drawing/2014/main" id="{0D700B91-34C2-4FB0-9457-857A5673942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0825" y="1341438"/>
            <a:ext cx="6105525" cy="1914525"/>
          </a:xfrm>
        </p:spPr>
      </p:pic>
      <p:sp>
        <p:nvSpPr>
          <p:cNvPr id="4" name="日期占位符 3">
            <a:extLst>
              <a:ext uri="{FF2B5EF4-FFF2-40B4-BE49-F238E27FC236}">
                <a16:creationId xmlns:a16="http://schemas.microsoft.com/office/drawing/2014/main" id="{75E38C34-582E-49F4-A09E-CAE1E10EF084}"/>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43365" name="灯片编号占位符 4">
            <a:extLst>
              <a:ext uri="{FF2B5EF4-FFF2-40B4-BE49-F238E27FC236}">
                <a16:creationId xmlns:a16="http://schemas.microsoft.com/office/drawing/2014/main" id="{12E38F5B-7B32-4359-AC8D-DD54642DE06F}"/>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C0F94BA-B886-4454-985E-0D9FFDB3353E}" type="slidenum">
              <a:rPr lang="zh-CN" altLang="en-US" sz="2400">
                <a:solidFill>
                  <a:schemeClr val="accent2"/>
                </a:solidFill>
                <a:latin typeface="Times New Roman" panose="02020603050405020304" pitchFamily="18" charset="0"/>
              </a:rPr>
              <a:pPr>
                <a:spcBef>
                  <a:spcPct val="0"/>
                </a:spcBef>
                <a:buClrTx/>
                <a:buSzTx/>
                <a:buFontTx/>
                <a:buNone/>
              </a:pPr>
              <a:t>150</a:t>
            </a:fld>
            <a:endParaRPr lang="en-US" altLang="zh-CN" sz="2400">
              <a:solidFill>
                <a:schemeClr val="accent2"/>
              </a:solidFill>
              <a:latin typeface="Times New Roman" panose="02020603050405020304" pitchFamily="18" charset="0"/>
            </a:endParaRPr>
          </a:p>
        </p:txBody>
      </p:sp>
      <p:sp>
        <p:nvSpPr>
          <p:cNvPr id="143366" name="页脚占位符 5">
            <a:extLst>
              <a:ext uri="{FF2B5EF4-FFF2-40B4-BE49-F238E27FC236}">
                <a16:creationId xmlns:a16="http://schemas.microsoft.com/office/drawing/2014/main" id="{C2EB3E1B-4009-4128-9AFE-00969FDA51D7}"/>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038F7ED1-A26B-4C5A-B9AF-469DB147C9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3213" y="0"/>
            <a:ext cx="8785225"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4850AC0F-4B82-4DA0-BDA9-58A3E278888D}"/>
              </a:ext>
            </a:extLst>
          </p:cNvPr>
          <p:cNvSpPr>
            <a:spLocks noGrp="1"/>
          </p:cNvSpPr>
          <p:nvPr>
            <p:ph type="title"/>
          </p:nvPr>
        </p:nvSpPr>
        <p:spPr/>
        <p:txBody>
          <a:bodyPr/>
          <a:lstStyle/>
          <a:p>
            <a:r>
              <a:rPr lang="zh-CN" altLang="en-US"/>
              <a:t>删除第一个文档</a:t>
            </a:r>
          </a:p>
        </p:txBody>
      </p:sp>
      <p:pic>
        <p:nvPicPr>
          <p:cNvPr id="144387" name="内容占位符 1">
            <a:extLst>
              <a:ext uri="{FF2B5EF4-FFF2-40B4-BE49-F238E27FC236}">
                <a16:creationId xmlns:a16="http://schemas.microsoft.com/office/drawing/2014/main" id="{09520F12-CDD2-4DDD-A1D9-C0D404DF67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68313" y="1412875"/>
            <a:ext cx="5695950" cy="2009775"/>
          </a:xfrm>
        </p:spPr>
      </p:pic>
      <p:sp>
        <p:nvSpPr>
          <p:cNvPr id="4" name="日期占位符 3">
            <a:extLst>
              <a:ext uri="{FF2B5EF4-FFF2-40B4-BE49-F238E27FC236}">
                <a16:creationId xmlns:a16="http://schemas.microsoft.com/office/drawing/2014/main" id="{31E8F2CB-F95D-4D3B-9BC2-BEA7DBB20EBC}"/>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44389" name="灯片编号占位符 4">
            <a:extLst>
              <a:ext uri="{FF2B5EF4-FFF2-40B4-BE49-F238E27FC236}">
                <a16:creationId xmlns:a16="http://schemas.microsoft.com/office/drawing/2014/main" id="{C3EAF63D-C663-47C7-AA71-49F11E98580D}"/>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A682BD7-167D-4831-8C82-0EFD94C0F043}" type="slidenum">
              <a:rPr lang="zh-CN" altLang="en-US" sz="2400">
                <a:solidFill>
                  <a:schemeClr val="accent2"/>
                </a:solidFill>
                <a:latin typeface="Times New Roman" panose="02020603050405020304" pitchFamily="18" charset="0"/>
              </a:rPr>
              <a:pPr>
                <a:spcBef>
                  <a:spcPct val="0"/>
                </a:spcBef>
                <a:buClrTx/>
                <a:buSzTx/>
                <a:buFontTx/>
                <a:buNone/>
              </a:pPr>
              <a:t>151</a:t>
            </a:fld>
            <a:endParaRPr lang="en-US" altLang="zh-CN" sz="2400">
              <a:solidFill>
                <a:schemeClr val="accent2"/>
              </a:solidFill>
              <a:latin typeface="Times New Roman" panose="02020603050405020304" pitchFamily="18" charset="0"/>
            </a:endParaRPr>
          </a:p>
        </p:txBody>
      </p:sp>
      <p:sp>
        <p:nvSpPr>
          <p:cNvPr id="144390" name="页脚占位符 5">
            <a:extLst>
              <a:ext uri="{FF2B5EF4-FFF2-40B4-BE49-F238E27FC236}">
                <a16:creationId xmlns:a16="http://schemas.microsoft.com/office/drawing/2014/main" id="{9F8964E5-15A0-4C5C-93D9-8EE4C1D4942D}"/>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F92E7EF8-97CF-4AC6-81BB-E9EE71D761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713" y="38100"/>
            <a:ext cx="7964487" cy="677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352790A-C056-44A4-B00F-A0B5E7A4ED42}"/>
              </a:ext>
            </a:extLst>
          </p:cNvPr>
          <p:cNvSpPr>
            <a:spLocks noGrp="1"/>
          </p:cNvSpPr>
          <p:nvPr>
            <p:ph type="title"/>
          </p:nvPr>
        </p:nvSpPr>
        <p:spPr/>
        <p:txBody>
          <a:bodyPr/>
          <a:lstStyle/>
          <a:p>
            <a:r>
              <a:rPr lang="zh-CN" altLang="en-US"/>
              <a:t>提纲</a:t>
            </a:r>
          </a:p>
        </p:txBody>
      </p:sp>
      <p:sp>
        <p:nvSpPr>
          <p:cNvPr id="12291" name="内容占位符 2">
            <a:extLst>
              <a:ext uri="{FF2B5EF4-FFF2-40B4-BE49-F238E27FC236}">
                <a16:creationId xmlns:a16="http://schemas.microsoft.com/office/drawing/2014/main" id="{2D118765-4489-4D29-B932-D9FCB229FBC6}"/>
              </a:ext>
            </a:extLst>
          </p:cNvPr>
          <p:cNvSpPr>
            <a:spLocks noGrp="1"/>
          </p:cNvSpPr>
          <p:nvPr>
            <p:ph idx="1"/>
          </p:nvPr>
        </p:nvSpPr>
        <p:spPr>
          <a:xfrm>
            <a:off x="685800" y="1360512"/>
            <a:ext cx="7772400" cy="4876800"/>
          </a:xfrm>
        </p:spPr>
        <p:txBody>
          <a:bodyPr/>
          <a:lstStyle/>
          <a:p>
            <a:pPr>
              <a:lnSpc>
                <a:spcPct val="150000"/>
              </a:lnSpc>
            </a:pPr>
            <a:r>
              <a:rPr lang="zh-CN" altLang="en-US" sz="2400" dirty="0"/>
              <a:t>文档型数据库</a:t>
            </a:r>
            <a:endParaRPr lang="en-US" altLang="zh-CN" sz="2400" dirty="0"/>
          </a:p>
          <a:p>
            <a:pPr>
              <a:lnSpc>
                <a:spcPct val="150000"/>
              </a:lnSpc>
            </a:pPr>
            <a:r>
              <a:rPr lang="en-US" altLang="zh-CN" sz="2400" dirty="0"/>
              <a:t>MongoDB</a:t>
            </a:r>
            <a:r>
              <a:rPr lang="zh-CN" altLang="en-US" sz="2400" dirty="0"/>
              <a:t>数据库</a:t>
            </a:r>
            <a:endParaRPr lang="en-US" altLang="zh-CN" sz="2400" dirty="0">
              <a:solidFill>
                <a:srgbClr val="FF0000"/>
              </a:solidFill>
            </a:endParaRPr>
          </a:p>
          <a:p>
            <a:pPr lvl="1">
              <a:lnSpc>
                <a:spcPct val="150000"/>
              </a:lnSpc>
            </a:pPr>
            <a:r>
              <a:rPr lang="en-US" altLang="zh-CN" sz="2000" dirty="0">
                <a:solidFill>
                  <a:schemeClr val="bg1"/>
                </a:solidFill>
                <a:cs typeface="+mn-cs"/>
              </a:rPr>
              <a:t>MongoDB</a:t>
            </a:r>
            <a:r>
              <a:rPr lang="zh-CN" altLang="en-US" sz="2000" dirty="0">
                <a:solidFill>
                  <a:schemeClr val="bg1"/>
                </a:solidFill>
                <a:cs typeface="+mn-cs"/>
              </a:rPr>
              <a:t>简介</a:t>
            </a:r>
            <a:endParaRPr lang="en-US" altLang="zh-CN" sz="2000" dirty="0">
              <a:solidFill>
                <a:schemeClr val="bg1"/>
              </a:solidFill>
              <a:cs typeface="+mn-cs"/>
            </a:endParaRPr>
          </a:p>
          <a:p>
            <a:pPr lvl="1">
              <a:lnSpc>
                <a:spcPct val="150000"/>
              </a:lnSpc>
            </a:pPr>
            <a:r>
              <a:rPr lang="en-US" altLang="zh-CN" sz="2000" dirty="0"/>
              <a:t>MongoDB</a:t>
            </a:r>
            <a:r>
              <a:rPr lang="zh-CN" altLang="en-US" sz="2000" dirty="0"/>
              <a:t>数据模型</a:t>
            </a:r>
            <a:endParaRPr lang="en-US" altLang="zh-CN" sz="2000" dirty="0"/>
          </a:p>
          <a:p>
            <a:pPr lvl="1">
              <a:lnSpc>
                <a:spcPct val="150000"/>
              </a:lnSpc>
            </a:pPr>
            <a:r>
              <a:rPr lang="en-US" altLang="zh-CN" sz="2000" dirty="0"/>
              <a:t>MongoDB</a:t>
            </a:r>
            <a:r>
              <a:rPr lang="zh-CN" altLang="en-US" sz="2000" dirty="0"/>
              <a:t>访问与操作</a:t>
            </a:r>
            <a:endParaRPr lang="en-US" altLang="zh-CN" sz="2000" dirty="0"/>
          </a:p>
          <a:p>
            <a:pPr lvl="1">
              <a:lnSpc>
                <a:spcPct val="150000"/>
              </a:lnSpc>
            </a:pPr>
            <a:r>
              <a:rPr lang="en-US" altLang="zh-CN" sz="2000" dirty="0">
                <a:solidFill>
                  <a:srgbClr val="FF0000"/>
                </a:solidFill>
              </a:rPr>
              <a:t>MongoDB</a:t>
            </a:r>
            <a:r>
              <a:rPr lang="zh-CN" altLang="en-US" sz="2000" dirty="0">
                <a:solidFill>
                  <a:srgbClr val="FF0000"/>
                </a:solidFill>
              </a:rPr>
              <a:t>管理命令</a:t>
            </a:r>
            <a:endParaRPr lang="en-US" altLang="zh-CN" sz="2000" dirty="0">
              <a:solidFill>
                <a:srgbClr val="FF0000"/>
              </a:solidFill>
            </a:endParaRPr>
          </a:p>
          <a:p>
            <a:pPr lvl="1">
              <a:lnSpc>
                <a:spcPct val="150000"/>
              </a:lnSpc>
            </a:pPr>
            <a:r>
              <a:rPr lang="en-US" altLang="zh-CN" sz="2000" dirty="0"/>
              <a:t>MongoDB</a:t>
            </a:r>
            <a:r>
              <a:rPr lang="zh-CN" altLang="en-US" sz="2000" dirty="0"/>
              <a:t>应用案例</a:t>
            </a:r>
            <a:endParaRPr lang="en-US" altLang="zh-CN" sz="2000" dirty="0">
              <a:solidFill>
                <a:srgbClr val="FF0000"/>
              </a:solidFill>
            </a:endParaRPr>
          </a:p>
          <a:p>
            <a:pPr lvl="1">
              <a:lnSpc>
                <a:spcPct val="150000"/>
              </a:lnSpc>
            </a:pPr>
            <a:r>
              <a:rPr lang="en-US" altLang="zh-CN" sz="2000" dirty="0"/>
              <a:t>MongoDB</a:t>
            </a:r>
            <a:r>
              <a:rPr lang="zh-CN" altLang="en-US" sz="2000" dirty="0"/>
              <a:t>实现机制</a:t>
            </a:r>
            <a:endParaRPr lang="en-US" altLang="zh-CN" sz="2000" dirty="0"/>
          </a:p>
          <a:p>
            <a:pPr>
              <a:lnSpc>
                <a:spcPct val="150000"/>
              </a:lnSpc>
            </a:pPr>
            <a:r>
              <a:rPr lang="en-US" altLang="zh-CN" sz="2400" dirty="0"/>
              <a:t>CouchDB</a:t>
            </a:r>
            <a:r>
              <a:rPr lang="zh-CN" altLang="en-US" sz="2400" dirty="0"/>
              <a:t>数据库</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zh-CN" altLang="en-US" sz="2400" dirty="0"/>
          </a:p>
        </p:txBody>
      </p:sp>
      <p:sp>
        <p:nvSpPr>
          <p:cNvPr id="4" name="日期占位符 3">
            <a:extLst>
              <a:ext uri="{FF2B5EF4-FFF2-40B4-BE49-F238E27FC236}">
                <a16:creationId xmlns:a16="http://schemas.microsoft.com/office/drawing/2014/main" id="{2250429D-DD41-44A2-99CC-09F44994EE3E}"/>
              </a:ext>
            </a:extLst>
          </p:cNvPr>
          <p:cNvSpPr>
            <a:spLocks noGrp="1"/>
          </p:cNvSpPr>
          <p:nvPr>
            <p:ph type="dt" sz="quarter" idx="10"/>
          </p:nvPr>
        </p:nvSpPr>
        <p:spPr/>
        <p:txBody>
          <a:bodyPr/>
          <a:lstStyle/>
          <a:p>
            <a:pPr>
              <a:defRPr/>
            </a:pPr>
            <a:fld id="{3809799F-1DE9-4A06-947D-268105C138FD}" type="datetime3">
              <a:rPr lang="zh-CN" altLang="en-US" smtClean="0"/>
              <a:pPr>
                <a:defRPr/>
              </a:pPr>
              <a:t>2021年11月10日星期三</a:t>
            </a:fld>
            <a:endParaRPr lang="en-US" altLang="zh-CN"/>
          </a:p>
        </p:txBody>
      </p:sp>
      <p:sp>
        <p:nvSpPr>
          <p:cNvPr id="12293" name="灯片编号占位符 4">
            <a:extLst>
              <a:ext uri="{FF2B5EF4-FFF2-40B4-BE49-F238E27FC236}">
                <a16:creationId xmlns:a16="http://schemas.microsoft.com/office/drawing/2014/main" id="{2A080CBB-523E-4ACE-844A-1478ECEF7F9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637A6D1-4ED2-4A9B-A5FC-9A65CA1DCE34}" type="slidenum">
              <a:rPr lang="zh-CN" altLang="en-US" sz="2400">
                <a:solidFill>
                  <a:schemeClr val="accent2"/>
                </a:solidFill>
                <a:latin typeface="Times New Roman" panose="02020603050405020304" pitchFamily="18" charset="0"/>
              </a:rPr>
              <a:pPr>
                <a:spcBef>
                  <a:spcPct val="0"/>
                </a:spcBef>
                <a:buClrTx/>
                <a:buSzTx/>
                <a:buFontTx/>
                <a:buNone/>
              </a:pPr>
              <a:t>152</a:t>
            </a:fld>
            <a:endParaRPr lang="en-US" altLang="zh-CN" sz="2400">
              <a:solidFill>
                <a:schemeClr val="accent2"/>
              </a:solidFill>
              <a:latin typeface="Times New Roman" panose="02020603050405020304" pitchFamily="18" charset="0"/>
            </a:endParaRPr>
          </a:p>
        </p:txBody>
      </p:sp>
      <p:sp>
        <p:nvSpPr>
          <p:cNvPr id="12294" name="页脚占位符 5">
            <a:extLst>
              <a:ext uri="{FF2B5EF4-FFF2-40B4-BE49-F238E27FC236}">
                <a16:creationId xmlns:a16="http://schemas.microsoft.com/office/drawing/2014/main" id="{7E7C5475-21B5-47FE-9A4E-F98EFEA75CD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80507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A649D-9B03-4E41-918A-37C9F084729C}"/>
              </a:ext>
            </a:extLst>
          </p:cNvPr>
          <p:cNvSpPr>
            <a:spLocks noGrp="1"/>
          </p:cNvSpPr>
          <p:nvPr>
            <p:ph type="title"/>
          </p:nvPr>
        </p:nvSpPr>
        <p:spPr/>
        <p:txBody>
          <a:bodyPr/>
          <a:lstStyle/>
          <a:p>
            <a:pPr>
              <a:defRPr/>
            </a:pPr>
            <a:r>
              <a:rPr lang="zh-CN" altLang="en-US" dirty="0"/>
              <a:t>性能监控</a:t>
            </a:r>
          </a:p>
        </p:txBody>
      </p:sp>
      <p:sp>
        <p:nvSpPr>
          <p:cNvPr id="131075" name="内容占位符 2">
            <a:extLst>
              <a:ext uri="{FF2B5EF4-FFF2-40B4-BE49-F238E27FC236}">
                <a16:creationId xmlns:a16="http://schemas.microsoft.com/office/drawing/2014/main" id="{7F642DA5-7089-4D8F-87EF-14A9291781FA}"/>
              </a:ext>
            </a:extLst>
          </p:cNvPr>
          <p:cNvSpPr>
            <a:spLocks noGrp="1"/>
          </p:cNvSpPr>
          <p:nvPr>
            <p:ph idx="1"/>
          </p:nvPr>
        </p:nvSpPr>
        <p:spPr/>
        <p:txBody>
          <a:bodyPr/>
          <a:lstStyle/>
          <a:p>
            <a:r>
              <a:rPr lang="en-US" altLang="zh-CN" sz="2400" b="1"/>
              <a:t>mongosniff</a:t>
            </a:r>
            <a:r>
              <a:rPr lang="en-US" altLang="zh-CN" sz="2400"/>
              <a:t> </a:t>
            </a:r>
          </a:p>
          <a:p>
            <a:pPr lvl="1"/>
            <a:r>
              <a:rPr lang="zh-CN" altLang="en-US" sz="2000"/>
              <a:t>此命令可以从底层监控有哪些命令发送给了 </a:t>
            </a:r>
            <a:r>
              <a:rPr lang="en-US" altLang="zh-CN" sz="2000"/>
              <a:t>MongoDB </a:t>
            </a:r>
            <a:r>
              <a:rPr lang="zh-CN" altLang="en-US" sz="2000"/>
              <a:t>，从中就可以进行分析 </a:t>
            </a:r>
            <a:br>
              <a:rPr lang="zh-CN" altLang="en-US"/>
            </a:br>
            <a:endParaRPr lang="zh-CN" altLang="en-US"/>
          </a:p>
        </p:txBody>
      </p:sp>
      <p:sp>
        <p:nvSpPr>
          <p:cNvPr id="131076" name="灯片编号占位符 3">
            <a:extLst>
              <a:ext uri="{FF2B5EF4-FFF2-40B4-BE49-F238E27FC236}">
                <a16:creationId xmlns:a16="http://schemas.microsoft.com/office/drawing/2014/main" id="{5797DA96-F20E-4548-899D-32BB9C9DEE4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63D1E9E-BB56-434F-9DE0-6D8A9F66AEA1}" type="slidenum">
              <a:rPr lang="zh-CN" altLang="en-US" sz="2400">
                <a:solidFill>
                  <a:schemeClr val="bg1"/>
                </a:solidFill>
                <a:latin typeface="Times New Roman" panose="02020603050405020304" pitchFamily="18" charset="0"/>
              </a:rPr>
              <a:pPr>
                <a:spcBef>
                  <a:spcPct val="0"/>
                </a:spcBef>
                <a:buClrTx/>
                <a:buSzTx/>
                <a:buFontTx/>
                <a:buNone/>
              </a:pPr>
              <a:t>153</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A0961D13-B286-49BA-A3FA-984F20AF2833}"/>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31078" name="图片 5">
            <a:extLst>
              <a:ext uri="{FF2B5EF4-FFF2-40B4-BE49-F238E27FC236}">
                <a16:creationId xmlns:a16="http://schemas.microsoft.com/office/drawing/2014/main" id="{13BC1CF2-47B3-4474-B9A6-2ABA1B5783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636838"/>
            <a:ext cx="8431212"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2368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ED7F1-8629-4D93-B5DA-5AFDE9266BED}"/>
              </a:ext>
            </a:extLst>
          </p:cNvPr>
          <p:cNvSpPr>
            <a:spLocks noGrp="1"/>
          </p:cNvSpPr>
          <p:nvPr>
            <p:ph type="title"/>
          </p:nvPr>
        </p:nvSpPr>
        <p:spPr/>
        <p:txBody>
          <a:bodyPr/>
          <a:lstStyle/>
          <a:p>
            <a:pPr>
              <a:defRPr/>
            </a:pPr>
            <a:r>
              <a:rPr lang="zh-CN" altLang="en-US" dirty="0"/>
              <a:t>性能监控</a:t>
            </a:r>
          </a:p>
        </p:txBody>
      </p:sp>
      <p:sp>
        <p:nvSpPr>
          <p:cNvPr id="132099" name="内容占位符 2">
            <a:extLst>
              <a:ext uri="{FF2B5EF4-FFF2-40B4-BE49-F238E27FC236}">
                <a16:creationId xmlns:a16="http://schemas.microsoft.com/office/drawing/2014/main" id="{897FF9D5-07A3-45D2-9042-EFCF4BF1910A}"/>
              </a:ext>
            </a:extLst>
          </p:cNvPr>
          <p:cNvSpPr>
            <a:spLocks noGrp="1"/>
          </p:cNvSpPr>
          <p:nvPr>
            <p:ph idx="1"/>
          </p:nvPr>
        </p:nvSpPr>
        <p:spPr/>
        <p:txBody>
          <a:bodyPr/>
          <a:lstStyle/>
          <a:p>
            <a:r>
              <a:rPr lang="en-US" altLang="zh-CN" sz="2400" b="1"/>
              <a:t>mongosniff</a:t>
            </a:r>
            <a:r>
              <a:rPr lang="en-US" altLang="zh-CN" sz="2400"/>
              <a:t> </a:t>
            </a:r>
          </a:p>
          <a:p>
            <a:pPr lvl="1"/>
            <a:r>
              <a:rPr lang="zh-CN" altLang="en-US" sz="2000"/>
              <a:t>上一页命令的返回值如下：</a:t>
            </a:r>
            <a:endParaRPr lang="en-US" altLang="zh-CN" sz="2000"/>
          </a:p>
          <a:p>
            <a:pPr lvl="1"/>
            <a:r>
              <a:rPr lang="zh-CN" altLang="en-US" sz="2000"/>
              <a:t>将这些输出到一个日志文件中，那么就可以保留下所有数据库操作的历史记录，对于后期的性能分析和安全审计等工作将是一个巨大的贡献 </a:t>
            </a:r>
            <a:br>
              <a:rPr lang="zh-CN" altLang="en-US" sz="2000"/>
            </a:br>
            <a:endParaRPr lang="en-US" altLang="zh-CN" sz="2000"/>
          </a:p>
          <a:p>
            <a:endParaRPr lang="zh-CN" altLang="en-US"/>
          </a:p>
        </p:txBody>
      </p:sp>
      <p:sp>
        <p:nvSpPr>
          <p:cNvPr id="132100" name="灯片编号占位符 3">
            <a:extLst>
              <a:ext uri="{FF2B5EF4-FFF2-40B4-BE49-F238E27FC236}">
                <a16:creationId xmlns:a16="http://schemas.microsoft.com/office/drawing/2014/main" id="{54C0CBE9-DBC6-482F-AD0A-8991049B343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E602C24-9585-4752-8FC5-0495799E93CB}" type="slidenum">
              <a:rPr lang="zh-CN" altLang="en-US" sz="2400">
                <a:solidFill>
                  <a:schemeClr val="bg1"/>
                </a:solidFill>
                <a:latin typeface="Times New Roman" panose="02020603050405020304" pitchFamily="18" charset="0"/>
              </a:rPr>
              <a:pPr>
                <a:spcBef>
                  <a:spcPct val="0"/>
                </a:spcBef>
                <a:buClrTx/>
                <a:buSzTx/>
                <a:buFontTx/>
                <a:buNone/>
              </a:pPr>
              <a:t>154</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1AD931A5-B512-45A6-930A-C9B1C80953FD}"/>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6" name="图片 5">
            <a:extLst>
              <a:ext uri="{FF2B5EF4-FFF2-40B4-BE49-F238E27FC236}">
                <a16:creationId xmlns:a16="http://schemas.microsoft.com/office/drawing/2014/main" id="{CA612B79-95D4-4E93-BA0A-6620393AD4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538288"/>
            <a:ext cx="6484937"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952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D367D-99C2-45D3-B285-CF4C973C0D90}"/>
              </a:ext>
            </a:extLst>
          </p:cNvPr>
          <p:cNvSpPr>
            <a:spLocks noGrp="1"/>
          </p:cNvSpPr>
          <p:nvPr>
            <p:ph type="title"/>
          </p:nvPr>
        </p:nvSpPr>
        <p:spPr/>
        <p:txBody>
          <a:bodyPr/>
          <a:lstStyle/>
          <a:p>
            <a:pPr>
              <a:defRPr/>
            </a:pPr>
            <a:r>
              <a:rPr lang="zh-CN" altLang="en-US" dirty="0"/>
              <a:t>性能监控</a:t>
            </a:r>
          </a:p>
        </p:txBody>
      </p:sp>
      <p:sp>
        <p:nvSpPr>
          <p:cNvPr id="133123" name="内容占位符 2">
            <a:extLst>
              <a:ext uri="{FF2B5EF4-FFF2-40B4-BE49-F238E27FC236}">
                <a16:creationId xmlns:a16="http://schemas.microsoft.com/office/drawing/2014/main" id="{9B0CEEEA-94EE-498F-A075-27A104ACD252}"/>
              </a:ext>
            </a:extLst>
          </p:cNvPr>
          <p:cNvSpPr>
            <a:spLocks noGrp="1"/>
          </p:cNvSpPr>
          <p:nvPr>
            <p:ph idx="1"/>
          </p:nvPr>
        </p:nvSpPr>
        <p:spPr/>
        <p:txBody>
          <a:bodyPr/>
          <a:lstStyle/>
          <a:p>
            <a:r>
              <a:rPr lang="en-US" altLang="zh-CN" sz="2400" b="1"/>
              <a:t>Mongostat</a:t>
            </a:r>
            <a:r>
              <a:rPr lang="en-US" altLang="zh-CN" sz="2400"/>
              <a:t> </a:t>
            </a:r>
          </a:p>
          <a:p>
            <a:pPr lvl="1"/>
            <a:r>
              <a:rPr lang="zh-CN" altLang="en-US" sz="2000"/>
              <a:t>此工具可以快速的查看运行中的 </a:t>
            </a:r>
            <a:r>
              <a:rPr lang="en-US" altLang="zh-CN" sz="2000"/>
              <a:t>MongoDB </a:t>
            </a:r>
            <a:r>
              <a:rPr lang="zh-CN" altLang="en-US" sz="2000"/>
              <a:t>实例的统计信息 ，</a:t>
            </a:r>
            <a:r>
              <a:rPr lang="en-US" altLang="zh-CN" sz="1800"/>
              <a:t>[root@localhost bin]# ./mongostat </a:t>
            </a:r>
          </a:p>
          <a:p>
            <a:pPr lvl="2"/>
            <a:endParaRPr lang="en-US" altLang="zh-CN" sz="1800"/>
          </a:p>
          <a:p>
            <a:pPr lvl="2"/>
            <a:endParaRPr lang="en-US" altLang="zh-CN" sz="1800"/>
          </a:p>
          <a:p>
            <a:pPr lvl="2"/>
            <a:endParaRPr lang="en-US" altLang="zh-CN" sz="1800"/>
          </a:p>
          <a:p>
            <a:pPr lvl="2"/>
            <a:endParaRPr lang="en-US" altLang="zh-CN" sz="1800"/>
          </a:p>
          <a:p>
            <a:pPr lvl="1"/>
            <a:r>
              <a:rPr lang="zh-CN" altLang="en-US" sz="2000"/>
              <a:t>参数说明</a:t>
            </a:r>
            <a:endParaRPr lang="en-US" altLang="zh-CN" sz="2000"/>
          </a:p>
          <a:p>
            <a:pPr lvl="2"/>
            <a:r>
              <a:rPr lang="en-US" altLang="zh-CN" sz="1800"/>
              <a:t>insert: </a:t>
            </a:r>
            <a:r>
              <a:rPr lang="zh-CN" altLang="en-US" sz="1800"/>
              <a:t>每秒插入量；</a:t>
            </a:r>
            <a:r>
              <a:rPr lang="en-US" altLang="zh-CN" sz="1800"/>
              <a:t>query: </a:t>
            </a:r>
            <a:r>
              <a:rPr lang="zh-CN" altLang="en-US" sz="1800"/>
              <a:t>每秒查询量；</a:t>
            </a:r>
            <a:r>
              <a:rPr lang="en-US" altLang="zh-CN" sz="1800"/>
              <a:t>update: </a:t>
            </a:r>
            <a:r>
              <a:rPr lang="zh-CN" altLang="en-US" sz="1800"/>
              <a:t>每秒更新量</a:t>
            </a:r>
            <a:endParaRPr lang="en-US" altLang="zh-CN" sz="1800"/>
          </a:p>
          <a:p>
            <a:pPr lvl="2"/>
            <a:r>
              <a:rPr lang="en-US" altLang="zh-CN" sz="1800"/>
              <a:t>delete: </a:t>
            </a:r>
            <a:r>
              <a:rPr lang="zh-CN" altLang="en-US" sz="1800"/>
              <a:t>每秒删除量；</a:t>
            </a:r>
            <a:r>
              <a:rPr lang="en-US" altLang="zh-CN" sz="1800"/>
              <a:t>locked: </a:t>
            </a:r>
            <a:r>
              <a:rPr lang="zh-CN" altLang="en-US" sz="1800"/>
              <a:t>锁定量；</a:t>
            </a:r>
            <a:endParaRPr lang="en-US" altLang="zh-CN" sz="1800"/>
          </a:p>
          <a:p>
            <a:pPr lvl="2"/>
            <a:r>
              <a:rPr lang="en-US" altLang="zh-CN" sz="1800"/>
              <a:t>qr | qw: </a:t>
            </a:r>
            <a:r>
              <a:rPr lang="zh-CN" altLang="en-US" sz="1800"/>
              <a:t>客户端查询排队长度</a:t>
            </a:r>
            <a:r>
              <a:rPr lang="en-US" altLang="zh-CN" sz="1800"/>
              <a:t>(</a:t>
            </a:r>
            <a:r>
              <a:rPr lang="zh-CN" altLang="en-US" sz="1800"/>
              <a:t>读</a:t>
            </a:r>
            <a:r>
              <a:rPr lang="en-US" altLang="zh-CN" sz="1800"/>
              <a:t>|</a:t>
            </a:r>
            <a:r>
              <a:rPr lang="zh-CN" altLang="en-US" sz="1800"/>
              <a:t>写</a:t>
            </a:r>
            <a:r>
              <a:rPr lang="en-US" altLang="zh-CN" sz="1800"/>
              <a:t>)</a:t>
            </a:r>
          </a:p>
          <a:p>
            <a:pPr lvl="2"/>
            <a:r>
              <a:rPr lang="en-US" altLang="zh-CN" sz="1800"/>
              <a:t>ar | aw: </a:t>
            </a:r>
            <a:r>
              <a:rPr lang="zh-CN" altLang="en-US" sz="1800"/>
              <a:t>活跃客户端量</a:t>
            </a:r>
            <a:r>
              <a:rPr lang="en-US" altLang="zh-CN" sz="1800"/>
              <a:t>(</a:t>
            </a:r>
            <a:r>
              <a:rPr lang="zh-CN" altLang="en-US" sz="1800"/>
              <a:t>读</a:t>
            </a:r>
            <a:r>
              <a:rPr lang="en-US" altLang="zh-CN" sz="1800"/>
              <a:t>|</a:t>
            </a:r>
            <a:r>
              <a:rPr lang="zh-CN" altLang="en-US" sz="1800"/>
              <a:t>写</a:t>
            </a:r>
            <a:r>
              <a:rPr lang="en-US" altLang="zh-CN" sz="1800"/>
              <a:t>)</a:t>
            </a:r>
          </a:p>
          <a:p>
            <a:pPr lvl="2"/>
            <a:r>
              <a:rPr lang="en-US" altLang="zh-CN" sz="1800"/>
              <a:t>conn: </a:t>
            </a:r>
            <a:r>
              <a:rPr lang="zh-CN" altLang="en-US" sz="1800"/>
              <a:t>连接数；</a:t>
            </a:r>
            <a:r>
              <a:rPr lang="en-US" altLang="zh-CN" sz="1800"/>
              <a:t>time: </a:t>
            </a:r>
            <a:r>
              <a:rPr lang="zh-CN" altLang="en-US" sz="1800"/>
              <a:t>当前时间 </a:t>
            </a:r>
            <a:br>
              <a:rPr lang="zh-CN" altLang="en-US" sz="1800"/>
            </a:br>
            <a:br>
              <a:rPr lang="en-US" altLang="zh-CN"/>
            </a:br>
            <a:br>
              <a:rPr lang="zh-CN" altLang="en-US"/>
            </a:br>
            <a:br>
              <a:rPr lang="en-US" altLang="zh-CN"/>
            </a:br>
            <a:endParaRPr lang="zh-CN" altLang="en-US"/>
          </a:p>
        </p:txBody>
      </p:sp>
      <p:sp>
        <p:nvSpPr>
          <p:cNvPr id="133124" name="灯片编号占位符 3">
            <a:extLst>
              <a:ext uri="{FF2B5EF4-FFF2-40B4-BE49-F238E27FC236}">
                <a16:creationId xmlns:a16="http://schemas.microsoft.com/office/drawing/2014/main" id="{E65EFA0A-1B8B-4A95-BB49-1E207DCBD63F}"/>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3942697D-DEE9-46AE-AC70-F3CEAEE15401}" type="slidenum">
              <a:rPr lang="zh-CN" altLang="en-US" sz="2400">
                <a:solidFill>
                  <a:schemeClr val="bg1"/>
                </a:solidFill>
                <a:latin typeface="Times New Roman" panose="02020603050405020304" pitchFamily="18" charset="0"/>
              </a:rPr>
              <a:pPr>
                <a:spcBef>
                  <a:spcPct val="0"/>
                </a:spcBef>
                <a:buClrTx/>
                <a:buSzTx/>
                <a:buFontTx/>
                <a:buNone/>
              </a:pPr>
              <a:t>155</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743E61B3-81CA-4B55-979E-126E72802FD0}"/>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33126" name="图片 5">
            <a:extLst>
              <a:ext uri="{FF2B5EF4-FFF2-40B4-BE49-F238E27FC236}">
                <a16:creationId xmlns:a16="http://schemas.microsoft.com/office/drawing/2014/main" id="{DFFDE3C0-3D2B-48C1-9F3B-9C54AD6FA5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663825"/>
            <a:ext cx="7554912"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8162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F320A-E1BE-4C1E-BCFD-03746AD449A8}"/>
              </a:ext>
            </a:extLst>
          </p:cNvPr>
          <p:cNvSpPr>
            <a:spLocks noGrp="1"/>
          </p:cNvSpPr>
          <p:nvPr>
            <p:ph type="title"/>
          </p:nvPr>
        </p:nvSpPr>
        <p:spPr/>
        <p:txBody>
          <a:bodyPr/>
          <a:lstStyle/>
          <a:p>
            <a:pPr>
              <a:defRPr/>
            </a:pPr>
            <a:r>
              <a:rPr lang="zh-CN" altLang="en-US" dirty="0"/>
              <a:t>性能监控</a:t>
            </a:r>
          </a:p>
        </p:txBody>
      </p:sp>
      <p:sp>
        <p:nvSpPr>
          <p:cNvPr id="134147" name="内容占位符 2">
            <a:extLst>
              <a:ext uri="{FF2B5EF4-FFF2-40B4-BE49-F238E27FC236}">
                <a16:creationId xmlns:a16="http://schemas.microsoft.com/office/drawing/2014/main" id="{F6C0FC23-F012-4763-9BCF-FD52AE2A08D4}"/>
              </a:ext>
            </a:extLst>
          </p:cNvPr>
          <p:cNvSpPr>
            <a:spLocks noGrp="1"/>
          </p:cNvSpPr>
          <p:nvPr>
            <p:ph idx="1"/>
          </p:nvPr>
        </p:nvSpPr>
        <p:spPr/>
        <p:txBody>
          <a:bodyPr/>
          <a:lstStyle/>
          <a:p>
            <a:r>
              <a:rPr lang="en-US" altLang="zh-CN" sz="2400" b="1"/>
              <a:t>db.serverStatus</a:t>
            </a:r>
            <a:r>
              <a:rPr lang="en-US" altLang="zh-CN" sz="2400"/>
              <a:t> </a:t>
            </a:r>
          </a:p>
          <a:p>
            <a:pPr lvl="1"/>
            <a:r>
              <a:rPr lang="zh-CN" altLang="en-US" sz="2000"/>
              <a:t>是最常用也是最基础的查看实例运行状态的命令之一</a:t>
            </a:r>
            <a:endParaRPr lang="en-US" altLang="zh-CN" sz="2000"/>
          </a:p>
          <a:p>
            <a:pPr lvl="2"/>
            <a:r>
              <a:rPr lang="zh-CN" altLang="en-US" sz="1600"/>
              <a:t>输出包括：数据库基本信息</a:t>
            </a:r>
            <a:endParaRPr lang="en-US" altLang="zh-CN" sz="1600"/>
          </a:p>
          <a:p>
            <a:pPr lvl="2"/>
            <a:endParaRPr lang="en-US" altLang="zh-CN" sz="1600"/>
          </a:p>
          <a:p>
            <a:pPr lvl="2"/>
            <a:endParaRPr lang="en-US" altLang="zh-CN" sz="1600"/>
          </a:p>
          <a:p>
            <a:pPr lvl="2"/>
            <a:endParaRPr lang="en-US" altLang="zh-CN" sz="1600"/>
          </a:p>
          <a:p>
            <a:pPr lvl="2"/>
            <a:endParaRPr lang="en-US" altLang="zh-CN" sz="1600"/>
          </a:p>
          <a:p>
            <a:pPr lvl="2"/>
            <a:endParaRPr lang="en-US" altLang="zh-CN" sz="1600"/>
          </a:p>
          <a:p>
            <a:pPr lvl="2"/>
            <a:endParaRPr lang="en-US" altLang="zh-CN" sz="1600"/>
          </a:p>
          <a:p>
            <a:pPr lvl="2"/>
            <a:endParaRPr lang="en-US" altLang="zh-CN" sz="1600"/>
          </a:p>
          <a:p>
            <a:pPr lvl="2"/>
            <a:r>
              <a:rPr lang="zh-CN" altLang="en-US" sz="1600"/>
              <a:t>锁信息</a:t>
            </a:r>
            <a:endParaRPr lang="en-US" altLang="zh-CN" sz="1600"/>
          </a:p>
          <a:p>
            <a:pPr lvl="2"/>
            <a:r>
              <a:rPr lang="zh-CN" altLang="en-US" sz="1600"/>
              <a:t>连接数信息</a:t>
            </a:r>
            <a:endParaRPr lang="en-US" altLang="zh-CN" sz="1600"/>
          </a:p>
          <a:p>
            <a:pPr lvl="2"/>
            <a:r>
              <a:rPr lang="zh-CN" altLang="en-US" sz="1600"/>
              <a:t>实用内存信息</a:t>
            </a:r>
            <a:endParaRPr lang="en-US" altLang="zh-CN" sz="1600"/>
          </a:p>
          <a:p>
            <a:pPr lvl="2"/>
            <a:r>
              <a:rPr lang="zh-CN" altLang="en-US" sz="1600"/>
              <a:t>索引访问量、命中率信息</a:t>
            </a:r>
            <a:endParaRPr lang="en-US" altLang="zh-CN" sz="1600"/>
          </a:p>
          <a:p>
            <a:pPr lvl="2"/>
            <a:r>
              <a:rPr lang="zh-CN" altLang="en-US" sz="1600"/>
              <a:t>网络收发数据信息</a:t>
            </a:r>
            <a:endParaRPr lang="en-US" altLang="zh-CN" sz="1600"/>
          </a:p>
          <a:p>
            <a:pPr lvl="2"/>
            <a:r>
              <a:rPr lang="zh-CN" altLang="en-US" sz="1600"/>
              <a:t>增删改查操作数据量信息 </a:t>
            </a:r>
            <a:br>
              <a:rPr lang="zh-CN" altLang="en-US"/>
            </a:br>
            <a:br>
              <a:rPr lang="en-US" altLang="zh-CN"/>
            </a:br>
            <a:endParaRPr lang="zh-CN" altLang="en-US"/>
          </a:p>
        </p:txBody>
      </p:sp>
      <p:sp>
        <p:nvSpPr>
          <p:cNvPr id="134148" name="灯片编号占位符 3">
            <a:extLst>
              <a:ext uri="{FF2B5EF4-FFF2-40B4-BE49-F238E27FC236}">
                <a16:creationId xmlns:a16="http://schemas.microsoft.com/office/drawing/2014/main" id="{2CB6C548-9283-4D9A-8ECB-3ABF5DBCC68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CF4DAC1-BEA8-417F-B413-F4B90ED01C28}" type="slidenum">
              <a:rPr lang="zh-CN" altLang="en-US" sz="2400">
                <a:solidFill>
                  <a:schemeClr val="bg1"/>
                </a:solidFill>
                <a:latin typeface="Times New Roman" panose="02020603050405020304" pitchFamily="18" charset="0"/>
              </a:rPr>
              <a:pPr>
                <a:spcBef>
                  <a:spcPct val="0"/>
                </a:spcBef>
                <a:buClrTx/>
                <a:buSzTx/>
                <a:buFontTx/>
                <a:buNone/>
              </a:pPr>
              <a:t>156</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843D25FC-C810-42FC-ABF7-4EF92922ED79}"/>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34150" name="图片 6">
            <a:extLst>
              <a:ext uri="{FF2B5EF4-FFF2-40B4-BE49-F238E27FC236}">
                <a16:creationId xmlns:a16="http://schemas.microsoft.com/office/drawing/2014/main" id="{7DE82686-2043-4FE6-829F-3EA9E09B26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6938" y="2546350"/>
            <a:ext cx="705961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72884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41145-4961-400F-BC6B-1908AA358385}"/>
              </a:ext>
            </a:extLst>
          </p:cNvPr>
          <p:cNvSpPr>
            <a:spLocks noGrp="1"/>
          </p:cNvSpPr>
          <p:nvPr>
            <p:ph type="title"/>
          </p:nvPr>
        </p:nvSpPr>
        <p:spPr/>
        <p:txBody>
          <a:bodyPr/>
          <a:lstStyle/>
          <a:p>
            <a:pPr>
              <a:defRPr/>
            </a:pPr>
            <a:r>
              <a:rPr lang="zh-CN" altLang="en-US" dirty="0"/>
              <a:t>性能监控</a:t>
            </a:r>
          </a:p>
        </p:txBody>
      </p:sp>
      <p:sp>
        <p:nvSpPr>
          <p:cNvPr id="135171" name="内容占位符 2">
            <a:extLst>
              <a:ext uri="{FF2B5EF4-FFF2-40B4-BE49-F238E27FC236}">
                <a16:creationId xmlns:a16="http://schemas.microsoft.com/office/drawing/2014/main" id="{C35BB2AA-96BA-4AF4-A7A9-6379EE2B056B}"/>
              </a:ext>
            </a:extLst>
          </p:cNvPr>
          <p:cNvSpPr>
            <a:spLocks noGrp="1"/>
          </p:cNvSpPr>
          <p:nvPr>
            <p:ph idx="1"/>
          </p:nvPr>
        </p:nvSpPr>
        <p:spPr/>
        <p:txBody>
          <a:bodyPr/>
          <a:lstStyle/>
          <a:p>
            <a:r>
              <a:rPr lang="en-US" altLang="zh-CN" sz="2800" b="1"/>
              <a:t>db.stats</a:t>
            </a:r>
            <a:r>
              <a:rPr lang="en-US" altLang="zh-CN" sz="2800"/>
              <a:t> </a:t>
            </a:r>
          </a:p>
          <a:p>
            <a:pPr lvl="1"/>
            <a:r>
              <a:rPr lang="zh-CN" altLang="en-US" sz="2000"/>
              <a:t>查看数据库状态信息 </a:t>
            </a:r>
            <a:br>
              <a:rPr lang="zh-CN" altLang="en-US"/>
            </a:br>
            <a:endParaRPr lang="zh-CN" altLang="en-US"/>
          </a:p>
        </p:txBody>
      </p:sp>
      <p:sp>
        <p:nvSpPr>
          <p:cNvPr id="135172" name="灯片编号占位符 3">
            <a:extLst>
              <a:ext uri="{FF2B5EF4-FFF2-40B4-BE49-F238E27FC236}">
                <a16:creationId xmlns:a16="http://schemas.microsoft.com/office/drawing/2014/main" id="{A3CCE0FF-C5DD-4FDB-826A-F2F108418BA7}"/>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4163D15-1D39-44D1-9125-EAD920F00533}" type="slidenum">
              <a:rPr lang="zh-CN" altLang="en-US" sz="2400">
                <a:solidFill>
                  <a:schemeClr val="bg1"/>
                </a:solidFill>
                <a:latin typeface="Times New Roman" panose="02020603050405020304" pitchFamily="18" charset="0"/>
              </a:rPr>
              <a:pPr>
                <a:spcBef>
                  <a:spcPct val="0"/>
                </a:spcBef>
                <a:buClrTx/>
                <a:buSzTx/>
                <a:buFontTx/>
                <a:buNone/>
              </a:pPr>
              <a:t>157</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A9ACBCE2-F8F0-4A90-9A2E-AE2EAA769258}"/>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35174" name="图片 5">
            <a:extLst>
              <a:ext uri="{FF2B5EF4-FFF2-40B4-BE49-F238E27FC236}">
                <a16:creationId xmlns:a16="http://schemas.microsoft.com/office/drawing/2014/main" id="{3115E07C-183A-4063-8419-65F30ACBAE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339975"/>
            <a:ext cx="7993062"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50121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9C9C46-F05D-4B38-A6A0-D389CCEFDE3D}"/>
              </a:ext>
            </a:extLst>
          </p:cNvPr>
          <p:cNvSpPr>
            <a:spLocks noGrp="1"/>
          </p:cNvSpPr>
          <p:nvPr>
            <p:ph type="title"/>
          </p:nvPr>
        </p:nvSpPr>
        <p:spPr/>
        <p:txBody>
          <a:bodyPr/>
          <a:lstStyle/>
          <a:p>
            <a:pPr>
              <a:defRPr/>
            </a:pPr>
            <a:r>
              <a:rPr lang="en-US" altLang="zh-CN" dirty="0" err="1">
                <a:latin typeface="+mj-ea"/>
                <a:sym typeface="+mn-ea"/>
              </a:rPr>
              <a:t>MongoDB</a:t>
            </a:r>
            <a:r>
              <a:rPr lang="zh-CN" altLang="en-US" dirty="0">
                <a:latin typeface="+mj-ea"/>
                <a:sym typeface="+mn-ea"/>
              </a:rPr>
              <a:t>管理</a:t>
            </a:r>
            <a:r>
              <a:rPr lang="en-US" altLang="zh-CN" dirty="0">
                <a:latin typeface="+mj-ea"/>
                <a:sym typeface="+mn-ea"/>
              </a:rPr>
              <a:t>-</a:t>
            </a:r>
            <a:r>
              <a:rPr lang="zh-CN" altLang="en-US" dirty="0"/>
              <a:t>数据导入导出</a:t>
            </a:r>
          </a:p>
        </p:txBody>
      </p:sp>
      <p:sp>
        <p:nvSpPr>
          <p:cNvPr id="146435" name="内容占位符 2">
            <a:extLst>
              <a:ext uri="{FF2B5EF4-FFF2-40B4-BE49-F238E27FC236}">
                <a16:creationId xmlns:a16="http://schemas.microsoft.com/office/drawing/2014/main" id="{93BF6432-3A06-418F-9A0D-4F2C9785D520}"/>
              </a:ext>
            </a:extLst>
          </p:cNvPr>
          <p:cNvSpPr>
            <a:spLocks noGrp="1"/>
          </p:cNvSpPr>
          <p:nvPr>
            <p:ph idx="1"/>
          </p:nvPr>
        </p:nvSpPr>
        <p:spPr>
          <a:xfrm>
            <a:off x="541338" y="1484313"/>
            <a:ext cx="7772400" cy="4897437"/>
          </a:xfrm>
        </p:spPr>
        <p:txBody>
          <a:bodyPr/>
          <a:lstStyle/>
          <a:p>
            <a:r>
              <a:rPr lang="en-US" altLang="zh-CN" sz="2400"/>
              <a:t>Mongoexport</a:t>
            </a:r>
          </a:p>
          <a:p>
            <a:endParaRPr lang="en-US" altLang="zh-CN"/>
          </a:p>
          <a:p>
            <a:endParaRPr lang="en-US" altLang="zh-CN"/>
          </a:p>
          <a:p>
            <a:endParaRPr lang="en-US" altLang="zh-CN"/>
          </a:p>
          <a:p>
            <a:endParaRPr lang="en-US" altLang="zh-CN"/>
          </a:p>
          <a:p>
            <a:endParaRPr lang="en-US" altLang="zh-CN"/>
          </a:p>
          <a:p>
            <a:pPr lvl="1"/>
            <a:endParaRPr lang="zh-CN" altLang="en-US" sz="1800"/>
          </a:p>
          <a:p>
            <a:pPr lvl="1"/>
            <a:r>
              <a:rPr lang="zh-CN" altLang="en-US" sz="1800"/>
              <a:t>参数说明：</a:t>
            </a:r>
            <a:endParaRPr lang="en-US" altLang="zh-CN" sz="1800"/>
          </a:p>
          <a:p>
            <a:pPr lvl="2"/>
            <a:r>
              <a:rPr lang="en-US" altLang="zh-CN" sz="1800"/>
              <a:t>-d </a:t>
            </a:r>
            <a:r>
              <a:rPr lang="zh-CN" altLang="en-US" sz="1800"/>
              <a:t>指明使用的库，本例中为“</a:t>
            </a:r>
            <a:r>
              <a:rPr lang="en-US" altLang="zh-CN" sz="1800"/>
              <a:t>my_mongodb</a:t>
            </a:r>
            <a:r>
              <a:rPr lang="zh-CN" altLang="en-US" sz="1800"/>
              <a:t>”</a:t>
            </a:r>
            <a:endParaRPr lang="en-US" altLang="zh-CN" sz="1800"/>
          </a:p>
          <a:p>
            <a:pPr lvl="2"/>
            <a:r>
              <a:rPr lang="en-US" altLang="zh-CN" sz="1800"/>
              <a:t>-c </a:t>
            </a:r>
            <a:r>
              <a:rPr lang="zh-CN" altLang="en-US" sz="1800"/>
              <a:t>指明要导出的集合，本例中为”</a:t>
            </a:r>
            <a:r>
              <a:rPr lang="en-US" altLang="zh-CN" sz="1800"/>
              <a:t>user”</a:t>
            </a:r>
          </a:p>
          <a:p>
            <a:pPr lvl="2"/>
            <a:r>
              <a:rPr lang="en-US" altLang="zh-CN" sz="1800"/>
              <a:t>-o </a:t>
            </a:r>
            <a:r>
              <a:rPr lang="zh-CN" altLang="en-US" sz="1800"/>
              <a:t>指明要导出的文件名，本例中为“</a:t>
            </a:r>
            <a:r>
              <a:rPr lang="en-US" altLang="zh-CN" sz="1800"/>
              <a:t>user.dat</a:t>
            </a:r>
            <a:r>
              <a:rPr lang="zh-CN" altLang="en-US" sz="1800"/>
              <a:t>”</a:t>
            </a:r>
          </a:p>
        </p:txBody>
      </p:sp>
      <p:sp>
        <p:nvSpPr>
          <p:cNvPr id="146436" name="灯片编号占位符 3">
            <a:extLst>
              <a:ext uri="{FF2B5EF4-FFF2-40B4-BE49-F238E27FC236}">
                <a16:creationId xmlns:a16="http://schemas.microsoft.com/office/drawing/2014/main" id="{C25D5ACE-34EA-4F3C-895E-3707BFB1BAF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45A590A-6112-4297-AB6B-B39943584961}" type="slidenum">
              <a:rPr lang="zh-CN" altLang="en-US" sz="2400">
                <a:solidFill>
                  <a:schemeClr val="bg1"/>
                </a:solidFill>
                <a:latin typeface="Times New Roman" panose="02020603050405020304" pitchFamily="18" charset="0"/>
              </a:rPr>
              <a:pPr>
                <a:spcBef>
                  <a:spcPct val="0"/>
                </a:spcBef>
                <a:buClrTx/>
                <a:buSzTx/>
                <a:buFontTx/>
                <a:buNone/>
              </a:pPr>
              <a:t>158</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E47F6C67-915F-4876-BF53-B8A53457FF7F}"/>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46438" name="Picture 2">
            <a:extLst>
              <a:ext uri="{FF2B5EF4-FFF2-40B4-BE49-F238E27FC236}">
                <a16:creationId xmlns:a16="http://schemas.microsoft.com/office/drawing/2014/main" id="{05BE848D-D9A2-4BBA-AAAC-3C207B3D7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879600"/>
            <a:ext cx="8893175"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39" name="Picture 3">
            <a:extLst>
              <a:ext uri="{FF2B5EF4-FFF2-40B4-BE49-F238E27FC236}">
                <a16:creationId xmlns:a16="http://schemas.microsoft.com/office/drawing/2014/main" id="{EB91DBA9-9C7B-41DA-BFB4-930985F29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13" y="3392488"/>
            <a:ext cx="8893175" cy="166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33D04-73CA-478B-A30C-B8D5899F25D6}"/>
              </a:ext>
            </a:extLst>
          </p:cNvPr>
          <p:cNvSpPr>
            <a:spLocks noGrp="1"/>
          </p:cNvSpPr>
          <p:nvPr>
            <p:ph type="title"/>
          </p:nvPr>
        </p:nvSpPr>
        <p:spPr/>
        <p:txBody>
          <a:bodyPr/>
          <a:lstStyle/>
          <a:p>
            <a:pPr>
              <a:defRPr/>
            </a:pPr>
            <a:r>
              <a:rPr lang="en-US" altLang="zh-CN" dirty="0">
                <a:latin typeface="+mj-ea"/>
                <a:sym typeface="+mn-ea"/>
              </a:rPr>
              <a:t>MongoDB</a:t>
            </a:r>
            <a:r>
              <a:rPr lang="zh-CN" altLang="en-US" dirty="0">
                <a:latin typeface="+mj-ea"/>
                <a:sym typeface="+mn-ea"/>
              </a:rPr>
              <a:t>管理</a:t>
            </a:r>
            <a:r>
              <a:rPr lang="en-US" altLang="zh-CN" dirty="0">
                <a:latin typeface="+mj-ea"/>
                <a:sym typeface="+mn-ea"/>
              </a:rPr>
              <a:t>-</a:t>
            </a:r>
            <a:r>
              <a:rPr lang="zh-CN" altLang="en-US" dirty="0"/>
              <a:t>数据导入导出</a:t>
            </a:r>
          </a:p>
        </p:txBody>
      </p:sp>
      <p:sp>
        <p:nvSpPr>
          <p:cNvPr id="148483" name="内容占位符 2">
            <a:extLst>
              <a:ext uri="{FF2B5EF4-FFF2-40B4-BE49-F238E27FC236}">
                <a16:creationId xmlns:a16="http://schemas.microsoft.com/office/drawing/2014/main" id="{89C4B1C5-FA89-451C-9A9B-49225575D382}"/>
              </a:ext>
            </a:extLst>
          </p:cNvPr>
          <p:cNvSpPr>
            <a:spLocks noGrp="1"/>
          </p:cNvSpPr>
          <p:nvPr>
            <p:ph idx="1"/>
          </p:nvPr>
        </p:nvSpPr>
        <p:spPr>
          <a:xfrm>
            <a:off x="541338" y="1484313"/>
            <a:ext cx="7772400" cy="720725"/>
          </a:xfrm>
        </p:spPr>
        <p:txBody>
          <a:bodyPr/>
          <a:lstStyle/>
          <a:p>
            <a:r>
              <a:rPr lang="zh-CN" altLang="en-US"/>
              <a:t>导出</a:t>
            </a:r>
            <a:r>
              <a:rPr lang="en-US" altLang="zh-CN" b="1"/>
              <a:t>CSV</a:t>
            </a:r>
            <a:r>
              <a:rPr lang="zh-CN" altLang="en-US"/>
              <a:t>格式的文件</a:t>
            </a:r>
          </a:p>
        </p:txBody>
      </p:sp>
      <p:sp>
        <p:nvSpPr>
          <p:cNvPr id="148484" name="灯片编号占位符 3">
            <a:extLst>
              <a:ext uri="{FF2B5EF4-FFF2-40B4-BE49-F238E27FC236}">
                <a16:creationId xmlns:a16="http://schemas.microsoft.com/office/drawing/2014/main" id="{BF3F53CB-EEE6-4D58-932A-208C4737336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BCB791A-1845-4A2D-897F-B83D22851ABD}" type="slidenum">
              <a:rPr lang="zh-CN" altLang="en-US" sz="2400">
                <a:solidFill>
                  <a:schemeClr val="bg1"/>
                </a:solidFill>
                <a:latin typeface="Times New Roman" panose="02020603050405020304" pitchFamily="18" charset="0"/>
              </a:rPr>
              <a:pPr>
                <a:spcBef>
                  <a:spcPct val="0"/>
                </a:spcBef>
                <a:buClrTx/>
                <a:buSzTx/>
                <a:buFontTx/>
                <a:buNone/>
              </a:pPr>
              <a:t>159</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0201ECB2-0D68-4B26-A726-CD4074D7DA40}"/>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48486" name="Picture 2">
            <a:extLst>
              <a:ext uri="{FF2B5EF4-FFF2-40B4-BE49-F238E27FC236}">
                <a16:creationId xmlns:a16="http://schemas.microsoft.com/office/drawing/2014/main" id="{58383EC2-A419-4B5D-BB5A-A4C70C191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205038"/>
            <a:ext cx="8434388"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C0817498-6568-410A-8ED4-7EDBE6038C85}"/>
              </a:ext>
            </a:extLst>
          </p:cNvPr>
          <p:cNvSpPr>
            <a:spLocks noGrp="1"/>
          </p:cNvSpPr>
          <p:nvPr>
            <p:ph type="title"/>
          </p:nvPr>
        </p:nvSpPr>
        <p:spPr/>
        <p:txBody>
          <a:bodyPr/>
          <a:lstStyle/>
          <a:p>
            <a:r>
              <a:rPr lang="en-US" altLang="zh-CN"/>
              <a:t>MongoDB</a:t>
            </a:r>
            <a:r>
              <a:rPr lang="zh-CN" altLang="en-US"/>
              <a:t>适用场景</a:t>
            </a:r>
          </a:p>
        </p:txBody>
      </p:sp>
      <p:sp>
        <p:nvSpPr>
          <p:cNvPr id="18435" name="内容占位符 2">
            <a:extLst>
              <a:ext uri="{FF2B5EF4-FFF2-40B4-BE49-F238E27FC236}">
                <a16:creationId xmlns:a16="http://schemas.microsoft.com/office/drawing/2014/main" id="{153B936F-AB54-4C8B-B8FD-2CD8C89F706A}"/>
              </a:ext>
            </a:extLst>
          </p:cNvPr>
          <p:cNvSpPr>
            <a:spLocks noGrp="1"/>
          </p:cNvSpPr>
          <p:nvPr>
            <p:ph idx="1"/>
          </p:nvPr>
        </p:nvSpPr>
        <p:spPr/>
        <p:txBody>
          <a:bodyPr/>
          <a:lstStyle/>
          <a:p>
            <a:pPr>
              <a:lnSpc>
                <a:spcPct val="150000"/>
              </a:lnSpc>
            </a:pPr>
            <a:r>
              <a:rPr lang="zh-CN" altLang="en-US" sz="2400"/>
              <a:t>高伸缩性的场景</a:t>
            </a:r>
            <a:endParaRPr lang="en-US" altLang="zh-CN" sz="2400"/>
          </a:p>
          <a:p>
            <a:pPr lvl="1">
              <a:lnSpc>
                <a:spcPct val="150000"/>
              </a:lnSpc>
            </a:pPr>
            <a:r>
              <a:rPr lang="en-US" altLang="zh-CN" sz="2200"/>
              <a:t>Mongo </a:t>
            </a:r>
            <a:r>
              <a:rPr lang="zh-CN" altLang="en-US" sz="2200"/>
              <a:t>非常适合由数十或数百台服务器组成的数据库，</a:t>
            </a:r>
            <a:r>
              <a:rPr lang="en-US" altLang="zh-CN" sz="2200"/>
              <a:t>Mongo </a:t>
            </a:r>
            <a:r>
              <a:rPr lang="zh-CN" altLang="en-US" sz="2200"/>
              <a:t>的路线图中已经包含对</a:t>
            </a:r>
            <a:r>
              <a:rPr lang="en-US" altLang="zh-CN" sz="2200"/>
              <a:t>MapReduce </a:t>
            </a:r>
            <a:r>
              <a:rPr lang="zh-CN" altLang="en-US" sz="2200"/>
              <a:t>引擎的内置支持</a:t>
            </a:r>
            <a:endParaRPr lang="en-US" altLang="zh-CN" sz="2200"/>
          </a:p>
          <a:p>
            <a:pPr>
              <a:lnSpc>
                <a:spcPct val="150000"/>
              </a:lnSpc>
            </a:pPr>
            <a:r>
              <a:rPr lang="zh-CN" altLang="en-US" sz="2400"/>
              <a:t>用于对象及</a:t>
            </a:r>
            <a:r>
              <a:rPr lang="en-US" altLang="zh-CN" sz="2400"/>
              <a:t>JSON </a:t>
            </a:r>
            <a:r>
              <a:rPr lang="zh-CN" altLang="en-US" sz="2400"/>
              <a:t>数据的存储</a:t>
            </a:r>
            <a:endParaRPr lang="en-US" altLang="zh-CN" sz="2400"/>
          </a:p>
          <a:p>
            <a:pPr lvl="1">
              <a:lnSpc>
                <a:spcPct val="150000"/>
              </a:lnSpc>
            </a:pPr>
            <a:r>
              <a:rPr lang="en-US" altLang="zh-CN" sz="2200"/>
              <a:t>Mongo </a:t>
            </a:r>
            <a:r>
              <a:rPr lang="zh-CN" altLang="en-US" sz="2200"/>
              <a:t>的</a:t>
            </a:r>
            <a:r>
              <a:rPr lang="en-US" altLang="zh-CN" sz="2200"/>
              <a:t>BSON </a:t>
            </a:r>
            <a:r>
              <a:rPr lang="zh-CN" altLang="en-US" sz="2200"/>
              <a:t>数据格式非常适合文档化格式的存储及查询</a:t>
            </a:r>
          </a:p>
        </p:txBody>
      </p:sp>
      <p:sp>
        <p:nvSpPr>
          <p:cNvPr id="4" name="日期占位符 3">
            <a:extLst>
              <a:ext uri="{FF2B5EF4-FFF2-40B4-BE49-F238E27FC236}">
                <a16:creationId xmlns:a16="http://schemas.microsoft.com/office/drawing/2014/main" id="{69488899-912E-4714-9CA4-AF53A6A58DD1}"/>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8437" name="灯片编号占位符 4">
            <a:extLst>
              <a:ext uri="{FF2B5EF4-FFF2-40B4-BE49-F238E27FC236}">
                <a16:creationId xmlns:a16="http://schemas.microsoft.com/office/drawing/2014/main" id="{CC3C8FAB-F20F-4DD2-9970-39B1E3105AB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CC500F1-4A5C-41CD-A3B0-0D4BD9319422}" type="slidenum">
              <a:rPr lang="zh-CN" altLang="en-US" sz="2400">
                <a:solidFill>
                  <a:schemeClr val="accent2"/>
                </a:solidFill>
                <a:latin typeface="Times New Roman" panose="02020603050405020304" pitchFamily="18" charset="0"/>
              </a:rPr>
              <a:pPr>
                <a:spcBef>
                  <a:spcPct val="0"/>
                </a:spcBef>
                <a:buClrTx/>
                <a:buSzTx/>
                <a:buFontTx/>
                <a:buNone/>
              </a:pPr>
              <a:t>16</a:t>
            </a:fld>
            <a:endParaRPr lang="en-US" altLang="zh-CN" sz="2400">
              <a:solidFill>
                <a:schemeClr val="accent2"/>
              </a:solidFill>
              <a:latin typeface="Times New Roman" panose="02020603050405020304" pitchFamily="18" charset="0"/>
            </a:endParaRPr>
          </a:p>
        </p:txBody>
      </p:sp>
      <p:sp>
        <p:nvSpPr>
          <p:cNvPr id="18438" name="页脚占位符 5">
            <a:extLst>
              <a:ext uri="{FF2B5EF4-FFF2-40B4-BE49-F238E27FC236}">
                <a16:creationId xmlns:a16="http://schemas.microsoft.com/office/drawing/2014/main" id="{2950381E-88F6-4C57-9136-D348315756FB}"/>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DCCA8-CBFB-4739-8BDC-E5BE4D2B4542}"/>
              </a:ext>
            </a:extLst>
          </p:cNvPr>
          <p:cNvSpPr>
            <a:spLocks noGrp="1"/>
          </p:cNvSpPr>
          <p:nvPr>
            <p:ph type="title"/>
          </p:nvPr>
        </p:nvSpPr>
        <p:spPr/>
        <p:txBody>
          <a:bodyPr/>
          <a:lstStyle/>
          <a:p>
            <a:pPr>
              <a:defRPr/>
            </a:pPr>
            <a:r>
              <a:rPr lang="en-US" altLang="zh-CN" dirty="0">
                <a:latin typeface="+mj-ea"/>
                <a:sym typeface="+mn-ea"/>
              </a:rPr>
              <a:t>MongoDB</a:t>
            </a:r>
            <a:r>
              <a:rPr lang="zh-CN" altLang="en-US" dirty="0">
                <a:latin typeface="+mj-ea"/>
                <a:sym typeface="+mn-ea"/>
              </a:rPr>
              <a:t>管理</a:t>
            </a:r>
            <a:r>
              <a:rPr lang="en-US" altLang="zh-CN" dirty="0">
                <a:latin typeface="+mj-ea"/>
                <a:sym typeface="+mn-ea"/>
              </a:rPr>
              <a:t>-</a:t>
            </a:r>
            <a:r>
              <a:rPr lang="zh-CN" altLang="en-US" dirty="0"/>
              <a:t>数据导入导出</a:t>
            </a:r>
          </a:p>
        </p:txBody>
      </p:sp>
      <p:sp>
        <p:nvSpPr>
          <p:cNvPr id="149507" name="内容占位符 2">
            <a:extLst>
              <a:ext uri="{FF2B5EF4-FFF2-40B4-BE49-F238E27FC236}">
                <a16:creationId xmlns:a16="http://schemas.microsoft.com/office/drawing/2014/main" id="{43C39456-BAA4-4D75-8616-8B57228B1E82}"/>
              </a:ext>
            </a:extLst>
          </p:cNvPr>
          <p:cNvSpPr>
            <a:spLocks noGrp="1"/>
          </p:cNvSpPr>
          <p:nvPr>
            <p:ph idx="1"/>
          </p:nvPr>
        </p:nvSpPr>
        <p:spPr>
          <a:xfrm>
            <a:off x="541338" y="1484313"/>
            <a:ext cx="7772400" cy="4752975"/>
          </a:xfrm>
        </p:spPr>
        <p:txBody>
          <a:bodyPr/>
          <a:lstStyle/>
          <a:p>
            <a:r>
              <a:rPr lang="en-US" altLang="zh-CN"/>
              <a:t>mongoimport</a:t>
            </a:r>
          </a:p>
          <a:p>
            <a:pPr lvl="1"/>
            <a:endParaRPr lang="en-US" altLang="zh-CN"/>
          </a:p>
          <a:p>
            <a:endParaRPr lang="en-US" altLang="zh-CN"/>
          </a:p>
          <a:p>
            <a:endParaRPr lang="en-US" altLang="zh-CN"/>
          </a:p>
          <a:p>
            <a:endParaRPr lang="en-US" altLang="zh-CN"/>
          </a:p>
          <a:p>
            <a:endParaRPr lang="en-US" altLang="zh-CN"/>
          </a:p>
          <a:p>
            <a:endParaRPr lang="en-US" altLang="zh-CN"/>
          </a:p>
          <a:p>
            <a:pPr lvl="1"/>
            <a:r>
              <a:rPr lang="zh-CN" altLang="en-US"/>
              <a:t>导入数据时会隐式创建集合</a:t>
            </a:r>
          </a:p>
        </p:txBody>
      </p:sp>
      <p:sp>
        <p:nvSpPr>
          <p:cNvPr id="149508" name="灯片编号占位符 3">
            <a:extLst>
              <a:ext uri="{FF2B5EF4-FFF2-40B4-BE49-F238E27FC236}">
                <a16:creationId xmlns:a16="http://schemas.microsoft.com/office/drawing/2014/main" id="{CF0C22D4-A43E-4F9A-B7DB-DF6399F0B50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1B6EFEB-CCD9-428C-9F2B-3F528003632E}" type="slidenum">
              <a:rPr lang="zh-CN" altLang="en-US" sz="2400">
                <a:solidFill>
                  <a:schemeClr val="bg1"/>
                </a:solidFill>
                <a:latin typeface="Times New Roman" panose="02020603050405020304" pitchFamily="18" charset="0"/>
              </a:rPr>
              <a:pPr>
                <a:spcBef>
                  <a:spcPct val="0"/>
                </a:spcBef>
                <a:buClrTx/>
                <a:buSzTx/>
                <a:buFontTx/>
                <a:buNone/>
              </a:pPr>
              <a:t>160</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F209F603-2AD3-4EC0-84EC-2E22EE44F59D}"/>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49510" name="Picture 2">
            <a:extLst>
              <a:ext uri="{FF2B5EF4-FFF2-40B4-BE49-F238E27FC236}">
                <a16:creationId xmlns:a16="http://schemas.microsoft.com/office/drawing/2014/main" id="{67FDED4F-2F0A-43E9-8458-12F8F7899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225" y="2633663"/>
            <a:ext cx="437515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511" name="Picture 3">
            <a:extLst>
              <a:ext uri="{FF2B5EF4-FFF2-40B4-BE49-F238E27FC236}">
                <a16:creationId xmlns:a16="http://schemas.microsoft.com/office/drawing/2014/main" id="{5804F087-FA1F-4A63-ACCA-6762ECF6F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38" y="4060825"/>
            <a:ext cx="7466012"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06789-ADAB-4684-8A96-5A0F2D81B11F}"/>
              </a:ext>
            </a:extLst>
          </p:cNvPr>
          <p:cNvSpPr>
            <a:spLocks noGrp="1"/>
          </p:cNvSpPr>
          <p:nvPr>
            <p:ph type="title"/>
          </p:nvPr>
        </p:nvSpPr>
        <p:spPr/>
        <p:txBody>
          <a:bodyPr/>
          <a:lstStyle/>
          <a:p>
            <a:pPr>
              <a:defRPr/>
            </a:pPr>
            <a:r>
              <a:rPr lang="en-US" altLang="zh-CN" dirty="0">
                <a:latin typeface="+mj-ea"/>
                <a:sym typeface="+mn-ea"/>
              </a:rPr>
              <a:t>MongoDB</a:t>
            </a:r>
            <a:r>
              <a:rPr lang="zh-CN" altLang="en-US" dirty="0">
                <a:latin typeface="+mj-ea"/>
                <a:sym typeface="+mn-ea"/>
              </a:rPr>
              <a:t>管理</a:t>
            </a:r>
            <a:r>
              <a:rPr lang="en-US" altLang="zh-CN" dirty="0">
                <a:latin typeface="+mj-ea"/>
                <a:sym typeface="+mn-ea"/>
              </a:rPr>
              <a:t>-</a:t>
            </a:r>
            <a:r>
              <a:rPr lang="zh-CN" altLang="en-US" dirty="0"/>
              <a:t>数据导入导出</a:t>
            </a:r>
          </a:p>
        </p:txBody>
      </p:sp>
      <p:sp>
        <p:nvSpPr>
          <p:cNvPr id="150531" name="内容占位符 2">
            <a:extLst>
              <a:ext uri="{FF2B5EF4-FFF2-40B4-BE49-F238E27FC236}">
                <a16:creationId xmlns:a16="http://schemas.microsoft.com/office/drawing/2014/main" id="{899E9C70-6F48-426D-B9E4-8606D9006ED9}"/>
              </a:ext>
            </a:extLst>
          </p:cNvPr>
          <p:cNvSpPr>
            <a:spLocks noGrp="1"/>
          </p:cNvSpPr>
          <p:nvPr>
            <p:ph idx="1"/>
          </p:nvPr>
        </p:nvSpPr>
        <p:spPr/>
        <p:txBody>
          <a:bodyPr/>
          <a:lstStyle/>
          <a:p>
            <a:r>
              <a:rPr lang="zh-CN" altLang="en-US" sz="2800"/>
              <a:t>导入</a:t>
            </a:r>
            <a:r>
              <a:rPr lang="en-US" altLang="zh-CN" sz="2800"/>
              <a:t>CSV</a:t>
            </a:r>
            <a:r>
              <a:rPr lang="zh-CN" altLang="en-US" sz="2800"/>
              <a:t>数据</a:t>
            </a:r>
            <a:endParaRPr lang="en-US" altLang="zh-CN" sz="2800"/>
          </a:p>
          <a:p>
            <a:endParaRPr lang="en-US" altLang="zh-CN"/>
          </a:p>
          <a:p>
            <a:endParaRPr lang="en-US" altLang="zh-CN"/>
          </a:p>
          <a:p>
            <a:endParaRPr lang="en-US" altLang="zh-CN"/>
          </a:p>
          <a:p>
            <a:endParaRPr lang="en-US" altLang="zh-CN"/>
          </a:p>
          <a:p>
            <a:pPr lvl="1"/>
            <a:endParaRPr lang="en-US" altLang="zh-CN" sz="2400"/>
          </a:p>
          <a:p>
            <a:pPr lvl="1"/>
            <a:r>
              <a:rPr lang="zh-CN" altLang="en-US" sz="2400"/>
              <a:t>参数说明</a:t>
            </a:r>
            <a:r>
              <a:rPr lang="en-US" altLang="zh-CN" sz="2400" b="1"/>
              <a:t>:</a:t>
            </a:r>
          </a:p>
          <a:p>
            <a:pPr lvl="2"/>
            <a:r>
              <a:rPr lang="en-US" altLang="zh-CN" sz="2000"/>
              <a:t>-type </a:t>
            </a:r>
            <a:r>
              <a:rPr lang="zh-CN" altLang="en-US" sz="2000"/>
              <a:t>指明要导入的文件格式</a:t>
            </a:r>
            <a:endParaRPr lang="en-US" altLang="zh-CN" sz="2000"/>
          </a:p>
          <a:p>
            <a:pPr lvl="2"/>
            <a:r>
              <a:rPr lang="en-US" altLang="zh-CN" sz="2000"/>
              <a:t>-headerline </a:t>
            </a:r>
            <a:r>
              <a:rPr lang="zh-CN" altLang="en-US" sz="2000"/>
              <a:t>指明不导入第一行，因为第一行一般是列名</a:t>
            </a:r>
            <a:endParaRPr lang="en-US" altLang="zh-CN" sz="2000"/>
          </a:p>
          <a:p>
            <a:pPr lvl="2"/>
            <a:r>
              <a:rPr lang="en-US" altLang="zh-CN" sz="2000"/>
              <a:t>-file </a:t>
            </a:r>
            <a:r>
              <a:rPr lang="zh-CN" altLang="en-US" sz="2000"/>
              <a:t>指明要导入的文件路径</a:t>
            </a:r>
          </a:p>
        </p:txBody>
      </p:sp>
      <p:sp>
        <p:nvSpPr>
          <p:cNvPr id="150532" name="灯片编号占位符 3">
            <a:extLst>
              <a:ext uri="{FF2B5EF4-FFF2-40B4-BE49-F238E27FC236}">
                <a16:creationId xmlns:a16="http://schemas.microsoft.com/office/drawing/2014/main" id="{1627FD1F-8395-44FC-9953-D00307FD246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B7D44F1-185F-40EA-AE8F-28A609CDC2AF}" type="slidenum">
              <a:rPr lang="zh-CN" altLang="en-US" sz="2400">
                <a:solidFill>
                  <a:schemeClr val="bg1"/>
                </a:solidFill>
                <a:latin typeface="Times New Roman" panose="02020603050405020304" pitchFamily="18" charset="0"/>
              </a:rPr>
              <a:pPr>
                <a:spcBef>
                  <a:spcPct val="0"/>
                </a:spcBef>
                <a:buClrTx/>
                <a:buSzTx/>
                <a:buFontTx/>
                <a:buNone/>
              </a:pPr>
              <a:t>161</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0D82BB0B-5FE6-4B0F-85CF-911E91B5C122}"/>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50534" name="Picture 2">
            <a:extLst>
              <a:ext uri="{FF2B5EF4-FFF2-40B4-BE49-F238E27FC236}">
                <a16:creationId xmlns:a16="http://schemas.microsoft.com/office/drawing/2014/main" id="{2215DB58-FE33-40B2-B203-D4190D9B4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0450" y="2039938"/>
            <a:ext cx="4008438"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5" name="Picture 3">
            <a:extLst>
              <a:ext uri="{FF2B5EF4-FFF2-40B4-BE49-F238E27FC236}">
                <a16:creationId xmlns:a16="http://schemas.microsoft.com/office/drawing/2014/main" id="{8A26B439-4FBF-409E-AD54-AF7405044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275" y="3357563"/>
            <a:ext cx="6500813"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ABDB4F-FAC5-411A-8C2C-16620B2CE9E0}"/>
              </a:ext>
            </a:extLst>
          </p:cNvPr>
          <p:cNvSpPr>
            <a:spLocks noGrp="1"/>
          </p:cNvSpPr>
          <p:nvPr>
            <p:ph type="title"/>
          </p:nvPr>
        </p:nvSpPr>
        <p:spPr/>
        <p:txBody>
          <a:bodyPr/>
          <a:lstStyle/>
          <a:p>
            <a:pPr>
              <a:defRPr/>
            </a:pPr>
            <a:r>
              <a:rPr lang="en-US" altLang="zh-CN" dirty="0" err="1">
                <a:latin typeface="+mj-ea"/>
                <a:sym typeface="+mn-ea"/>
              </a:rPr>
              <a:t>MongoDB</a:t>
            </a:r>
            <a:r>
              <a:rPr lang="zh-CN" altLang="en-US" dirty="0">
                <a:latin typeface="+mj-ea"/>
                <a:sym typeface="+mn-ea"/>
              </a:rPr>
              <a:t>管理</a:t>
            </a:r>
            <a:r>
              <a:rPr lang="en-US" altLang="zh-CN" dirty="0">
                <a:latin typeface="+mj-ea"/>
                <a:sym typeface="+mn-ea"/>
              </a:rPr>
              <a:t>-</a:t>
            </a:r>
            <a:r>
              <a:rPr lang="zh-CN" altLang="en-US" dirty="0">
                <a:latin typeface="+mj-ea"/>
                <a:sym typeface="+mn-ea"/>
              </a:rPr>
              <a:t>数据备份</a:t>
            </a:r>
            <a:endParaRPr lang="zh-CN" altLang="en-US" dirty="0"/>
          </a:p>
        </p:txBody>
      </p:sp>
      <p:sp>
        <p:nvSpPr>
          <p:cNvPr id="151555" name="内容占位符 2">
            <a:extLst>
              <a:ext uri="{FF2B5EF4-FFF2-40B4-BE49-F238E27FC236}">
                <a16:creationId xmlns:a16="http://schemas.microsoft.com/office/drawing/2014/main" id="{85E2AA14-91E8-4E27-A4EC-F4FA9487C5A4}"/>
              </a:ext>
            </a:extLst>
          </p:cNvPr>
          <p:cNvSpPr>
            <a:spLocks noGrp="1"/>
          </p:cNvSpPr>
          <p:nvPr>
            <p:ph idx="1"/>
          </p:nvPr>
        </p:nvSpPr>
        <p:spPr>
          <a:xfrm>
            <a:off x="541338" y="1485900"/>
            <a:ext cx="7772400" cy="1262063"/>
          </a:xfrm>
        </p:spPr>
        <p:txBody>
          <a:bodyPr/>
          <a:lstStyle/>
          <a:p>
            <a:r>
              <a:rPr lang="en-US" altLang="zh-CN" sz="2400"/>
              <a:t>Mongodump</a:t>
            </a:r>
            <a:r>
              <a:rPr lang="zh-CN" altLang="en-US" sz="2400"/>
              <a:t>备份</a:t>
            </a:r>
            <a:r>
              <a:rPr lang="en-US" altLang="zh-CN" sz="2400"/>
              <a:t>MongoDB</a:t>
            </a:r>
            <a:r>
              <a:rPr lang="zh-CN" altLang="en-US" sz="2400"/>
              <a:t>数据库或集合</a:t>
            </a:r>
          </a:p>
          <a:p>
            <a:pPr lvl="1"/>
            <a:r>
              <a:rPr lang="en-US" altLang="zh-CN" sz="2100">
                <a:sym typeface="+mn-ea"/>
              </a:rPr>
              <a:t>Mongodump</a:t>
            </a:r>
            <a:r>
              <a:rPr lang="zh-CN" altLang="en-US" sz="2100">
                <a:sym typeface="+mn-ea"/>
              </a:rPr>
              <a:t>从</a:t>
            </a:r>
            <a:r>
              <a:rPr lang="zh-CN" altLang="en-US" sz="2100"/>
              <a:t>MongoDB 数据库读取数据，并生成 BSON 文件</a:t>
            </a:r>
          </a:p>
        </p:txBody>
      </p:sp>
      <p:sp>
        <p:nvSpPr>
          <p:cNvPr id="151556" name="灯片编号占位符 3">
            <a:extLst>
              <a:ext uri="{FF2B5EF4-FFF2-40B4-BE49-F238E27FC236}">
                <a16:creationId xmlns:a16="http://schemas.microsoft.com/office/drawing/2014/main" id="{24F0D835-EFF4-49D6-BA42-94EC5857D8A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646C18C-E7A5-43C0-A7C3-E31CDF1E780B}" type="slidenum">
              <a:rPr lang="zh-CN" altLang="en-US" sz="2400">
                <a:solidFill>
                  <a:schemeClr val="bg1"/>
                </a:solidFill>
                <a:latin typeface="Times New Roman" panose="02020603050405020304" pitchFamily="18" charset="0"/>
              </a:rPr>
              <a:pPr>
                <a:spcBef>
                  <a:spcPct val="0"/>
                </a:spcBef>
                <a:buClrTx/>
                <a:buSzTx/>
                <a:buFontTx/>
                <a:buNone/>
              </a:pPr>
              <a:t>162</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FDC993AE-6948-4686-BE02-2839FC982859}"/>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51558" name="Picture 2">
            <a:extLst>
              <a:ext uri="{FF2B5EF4-FFF2-40B4-BE49-F238E27FC236}">
                <a16:creationId xmlns:a16="http://schemas.microsoft.com/office/drawing/2014/main" id="{672A89D6-8EEC-4201-A69F-B76F86BFD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851150"/>
            <a:ext cx="8193087"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a:extLst>
              <a:ext uri="{FF2B5EF4-FFF2-40B4-BE49-F238E27FC236}">
                <a16:creationId xmlns:a16="http://schemas.microsoft.com/office/drawing/2014/main" id="{84F84DCE-B438-49DC-A7B2-BC82278B42BF}"/>
              </a:ext>
            </a:extLst>
          </p:cNvPr>
          <p:cNvSpPr>
            <a:spLocks noGrp="1"/>
          </p:cNvSpPr>
          <p:nvPr>
            <p:ph type="title"/>
          </p:nvPr>
        </p:nvSpPr>
        <p:spPr/>
        <p:txBody>
          <a:bodyPr/>
          <a:lstStyle/>
          <a:p>
            <a:r>
              <a:rPr lang="zh-CN" altLang="en-US"/>
              <a:t>数据备份</a:t>
            </a:r>
          </a:p>
        </p:txBody>
      </p:sp>
      <p:sp>
        <p:nvSpPr>
          <p:cNvPr id="3" name="内容占位符 2">
            <a:extLst>
              <a:ext uri="{FF2B5EF4-FFF2-40B4-BE49-F238E27FC236}">
                <a16:creationId xmlns:a16="http://schemas.microsoft.com/office/drawing/2014/main" id="{B2400563-55BB-4F9E-99A6-772239B14F1D}"/>
              </a:ext>
            </a:extLst>
          </p:cNvPr>
          <p:cNvSpPr>
            <a:spLocks noGrp="1"/>
          </p:cNvSpPr>
          <p:nvPr>
            <p:ph idx="1"/>
          </p:nvPr>
        </p:nvSpPr>
        <p:spPr/>
        <p:txBody>
          <a:bodyPr/>
          <a:lstStyle/>
          <a:p>
            <a:pPr>
              <a:lnSpc>
                <a:spcPct val="150000"/>
              </a:lnSpc>
              <a:defRPr/>
            </a:pPr>
            <a:r>
              <a:rPr lang="en-US" altLang="zh-CN" sz="2400" dirty="0" err="1"/>
              <a:t>mongodump</a:t>
            </a:r>
            <a:r>
              <a:rPr lang="zh-CN" altLang="en-US" sz="2400" dirty="0"/>
              <a:t>命令来备份</a:t>
            </a:r>
            <a:r>
              <a:rPr lang="en-US" altLang="zh-CN" sz="2400" dirty="0"/>
              <a:t>MongoDB</a:t>
            </a:r>
            <a:r>
              <a:rPr lang="zh-CN" altLang="en-US" sz="2400" dirty="0"/>
              <a:t>数据，导出所有数据到指定目录中</a:t>
            </a:r>
            <a:endParaRPr lang="en-US" altLang="zh-CN" sz="2400" dirty="0"/>
          </a:p>
          <a:p>
            <a:pPr marL="457200" lvl="1" indent="0">
              <a:lnSpc>
                <a:spcPct val="150000"/>
              </a:lnSpc>
              <a:buFontTx/>
              <a:buNone/>
              <a:defRPr/>
            </a:pPr>
            <a:r>
              <a:rPr lang="en-US" altLang="zh-CN" sz="1800" b="1" dirty="0" err="1"/>
              <a:t>mongodump</a:t>
            </a:r>
            <a:r>
              <a:rPr lang="en-US" altLang="zh-CN" sz="1800" b="1" dirty="0"/>
              <a:t> -h </a:t>
            </a:r>
            <a:r>
              <a:rPr lang="en-US" altLang="zh-CN" sz="1800" b="1" dirty="0" err="1"/>
              <a:t>dbhost</a:t>
            </a:r>
            <a:r>
              <a:rPr lang="en-US" altLang="zh-CN" sz="1800" b="1" dirty="0"/>
              <a:t> -d </a:t>
            </a:r>
            <a:r>
              <a:rPr lang="en-US" altLang="zh-CN" sz="1800" b="1" dirty="0" err="1"/>
              <a:t>dbname</a:t>
            </a:r>
            <a:r>
              <a:rPr lang="en-US" altLang="zh-CN" sz="1800" b="1" dirty="0"/>
              <a:t> -o </a:t>
            </a:r>
            <a:r>
              <a:rPr lang="en-US" altLang="zh-CN" sz="1800" b="1" dirty="0" err="1"/>
              <a:t>dbdirectory</a:t>
            </a:r>
            <a:endParaRPr lang="en-US" altLang="zh-CN" sz="1800" b="1" dirty="0"/>
          </a:p>
          <a:p>
            <a:pPr marL="457200" lvl="1" indent="0">
              <a:buFontTx/>
              <a:buNone/>
              <a:defRPr/>
            </a:pPr>
            <a:endParaRPr lang="en-US" altLang="zh-CN" sz="1800" b="1" dirty="0"/>
          </a:p>
          <a:p>
            <a:pPr lvl="1">
              <a:defRPr/>
            </a:pPr>
            <a:r>
              <a:rPr lang="en-US" altLang="zh-CN" sz="2200" b="1" dirty="0"/>
              <a:t>-h</a:t>
            </a:r>
          </a:p>
          <a:p>
            <a:pPr lvl="2">
              <a:defRPr/>
            </a:pPr>
            <a:r>
              <a:rPr lang="en-US" altLang="zh-CN" sz="1800" dirty="0" err="1"/>
              <a:t>MongDB</a:t>
            </a:r>
            <a:r>
              <a:rPr lang="zh-CN" altLang="en-US" sz="1800" dirty="0"/>
              <a:t>所在服务器地址，例如：</a:t>
            </a:r>
            <a:r>
              <a:rPr lang="en-US" altLang="zh-CN" sz="1800" dirty="0"/>
              <a:t>127.0.0.1</a:t>
            </a:r>
            <a:r>
              <a:rPr lang="zh-CN" altLang="en-US" sz="1800" dirty="0"/>
              <a:t>，当然也可以指定端口号：</a:t>
            </a:r>
            <a:r>
              <a:rPr lang="en-US" altLang="zh-CN" sz="1800" dirty="0"/>
              <a:t>127.0.0.1:27017 </a:t>
            </a:r>
          </a:p>
          <a:p>
            <a:pPr lvl="1">
              <a:defRPr/>
            </a:pPr>
            <a:r>
              <a:rPr lang="en-US" altLang="zh-CN" sz="2200" b="1" dirty="0"/>
              <a:t>-d</a:t>
            </a:r>
          </a:p>
          <a:p>
            <a:pPr lvl="2">
              <a:defRPr/>
            </a:pPr>
            <a:r>
              <a:rPr lang="zh-CN" altLang="en-US" sz="1800" dirty="0"/>
              <a:t>需要备份的数据库实例，例如：</a:t>
            </a:r>
            <a:r>
              <a:rPr lang="en-US" altLang="zh-CN" sz="1800" dirty="0"/>
              <a:t>test </a:t>
            </a:r>
          </a:p>
          <a:p>
            <a:pPr lvl="1">
              <a:defRPr/>
            </a:pPr>
            <a:r>
              <a:rPr lang="en-US" altLang="zh-CN" sz="2200" b="1" dirty="0"/>
              <a:t>-o</a:t>
            </a:r>
          </a:p>
          <a:p>
            <a:pPr lvl="2">
              <a:defRPr/>
            </a:pPr>
            <a:r>
              <a:rPr lang="zh-CN" altLang="en-US" sz="1800" dirty="0"/>
              <a:t>备份的数据存放位置，例如：</a:t>
            </a:r>
            <a:r>
              <a:rPr lang="en-US" altLang="zh-CN" sz="1800" dirty="0"/>
              <a:t>c:\data\dump</a:t>
            </a:r>
            <a:r>
              <a:rPr lang="zh-CN" altLang="en-US" sz="1800" dirty="0"/>
              <a:t>，当然该目录需要提前建立，在备份完成后，系统自动在</a:t>
            </a:r>
            <a:r>
              <a:rPr lang="en-US" altLang="zh-CN" sz="1800" dirty="0"/>
              <a:t>dump</a:t>
            </a:r>
            <a:r>
              <a:rPr lang="zh-CN" altLang="en-US" sz="1800" dirty="0"/>
              <a:t>目录下建立一个</a:t>
            </a:r>
            <a:r>
              <a:rPr lang="en-US" altLang="zh-CN" sz="1800" dirty="0"/>
              <a:t>test</a:t>
            </a:r>
            <a:r>
              <a:rPr lang="zh-CN" altLang="en-US" sz="1800" dirty="0"/>
              <a:t>目录，这个目录里面存放该数据库实例的备份数据 </a:t>
            </a:r>
          </a:p>
          <a:p>
            <a:pPr lvl="1">
              <a:defRPr/>
            </a:pPr>
            <a:endParaRPr lang="zh-CN" altLang="en-US" sz="2400" dirty="0"/>
          </a:p>
        </p:txBody>
      </p:sp>
      <p:sp>
        <p:nvSpPr>
          <p:cNvPr id="4" name="日期占位符 3">
            <a:extLst>
              <a:ext uri="{FF2B5EF4-FFF2-40B4-BE49-F238E27FC236}">
                <a16:creationId xmlns:a16="http://schemas.microsoft.com/office/drawing/2014/main" id="{6C31BF20-C309-4371-9717-C9F7C39216BB}"/>
              </a:ext>
            </a:extLst>
          </p:cNvPr>
          <p:cNvSpPr>
            <a:spLocks noGrp="1"/>
          </p:cNvSpPr>
          <p:nvPr>
            <p:ph type="dt" sz="quarter" idx="10"/>
          </p:nvPr>
        </p:nvSpPr>
        <p:spPr/>
        <p:txBody>
          <a:bodyPr/>
          <a:lstStyle/>
          <a:p>
            <a:pPr>
              <a:defRPr/>
            </a:pPr>
            <a:fld id="{824DB7E3-3477-40EE-8E17-E2EC16C6CADF}" type="datetime3">
              <a:rPr lang="zh-CN" altLang="en-US" smtClean="0"/>
              <a:pPr>
                <a:defRPr/>
              </a:pPr>
              <a:t>2021年11月10日星期三</a:t>
            </a:fld>
            <a:endParaRPr lang="en-US" altLang="zh-CN"/>
          </a:p>
        </p:txBody>
      </p:sp>
      <p:sp>
        <p:nvSpPr>
          <p:cNvPr id="164869" name="灯片编号占位符 4">
            <a:extLst>
              <a:ext uri="{FF2B5EF4-FFF2-40B4-BE49-F238E27FC236}">
                <a16:creationId xmlns:a16="http://schemas.microsoft.com/office/drawing/2014/main" id="{9384B312-C02E-463E-92E6-06FF90598A3D}"/>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3A67D6F-0522-4E11-A55A-8C6CCD01B8DE}" type="slidenum">
              <a:rPr lang="zh-CN" altLang="en-US" sz="2400">
                <a:solidFill>
                  <a:schemeClr val="accent2"/>
                </a:solidFill>
                <a:latin typeface="Times New Roman" panose="02020603050405020304" pitchFamily="18" charset="0"/>
              </a:rPr>
              <a:pPr>
                <a:spcBef>
                  <a:spcPct val="0"/>
                </a:spcBef>
                <a:buClrTx/>
                <a:buSzTx/>
                <a:buFontTx/>
                <a:buNone/>
              </a:pPr>
              <a:t>163</a:t>
            </a:fld>
            <a:endParaRPr lang="en-US" altLang="zh-CN" sz="2400">
              <a:solidFill>
                <a:schemeClr val="accent2"/>
              </a:solidFill>
              <a:latin typeface="Times New Roman" panose="02020603050405020304" pitchFamily="18" charset="0"/>
            </a:endParaRPr>
          </a:p>
        </p:txBody>
      </p:sp>
      <p:sp>
        <p:nvSpPr>
          <p:cNvPr id="164870" name="页脚占位符 5">
            <a:extLst>
              <a:ext uri="{FF2B5EF4-FFF2-40B4-BE49-F238E27FC236}">
                <a16:creationId xmlns:a16="http://schemas.microsoft.com/office/drawing/2014/main" id="{5491F246-5751-45D4-874E-4CBF35968929}"/>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597601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a:extLst>
              <a:ext uri="{FF2B5EF4-FFF2-40B4-BE49-F238E27FC236}">
                <a16:creationId xmlns:a16="http://schemas.microsoft.com/office/drawing/2014/main" id="{9AA02BFF-0B51-40B3-A579-4C7917C237E7}"/>
              </a:ext>
            </a:extLst>
          </p:cNvPr>
          <p:cNvSpPr>
            <a:spLocks noGrp="1"/>
          </p:cNvSpPr>
          <p:nvPr>
            <p:ph type="title"/>
          </p:nvPr>
        </p:nvSpPr>
        <p:spPr/>
        <p:txBody>
          <a:bodyPr/>
          <a:lstStyle/>
          <a:p>
            <a:r>
              <a:rPr lang="en-US" altLang="zh-CN"/>
              <a:t>mongodump</a:t>
            </a:r>
            <a:r>
              <a:rPr lang="zh-CN" altLang="en-US"/>
              <a:t>命令可选参数</a:t>
            </a:r>
          </a:p>
        </p:txBody>
      </p:sp>
      <p:pic>
        <p:nvPicPr>
          <p:cNvPr id="166915" name="内容占位符 6">
            <a:extLst>
              <a:ext uri="{FF2B5EF4-FFF2-40B4-BE49-F238E27FC236}">
                <a16:creationId xmlns:a16="http://schemas.microsoft.com/office/drawing/2014/main" id="{9FE33162-B7A5-4DBF-83CC-4D0CF6A2D80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3200" y="2133600"/>
            <a:ext cx="8864600" cy="1871663"/>
          </a:xfrm>
        </p:spPr>
      </p:pic>
      <p:sp>
        <p:nvSpPr>
          <p:cNvPr id="4" name="日期占位符 3">
            <a:extLst>
              <a:ext uri="{FF2B5EF4-FFF2-40B4-BE49-F238E27FC236}">
                <a16:creationId xmlns:a16="http://schemas.microsoft.com/office/drawing/2014/main" id="{7FDD1B97-0F73-4113-9DD2-53C147DB7DA4}"/>
              </a:ext>
            </a:extLst>
          </p:cNvPr>
          <p:cNvSpPr>
            <a:spLocks noGrp="1"/>
          </p:cNvSpPr>
          <p:nvPr>
            <p:ph type="dt" sz="quarter" idx="10"/>
          </p:nvPr>
        </p:nvSpPr>
        <p:spPr/>
        <p:txBody>
          <a:bodyPr/>
          <a:lstStyle/>
          <a:p>
            <a:pPr>
              <a:defRPr/>
            </a:pPr>
            <a:fld id="{824DB7E3-3477-40EE-8E17-E2EC16C6CADF}" type="datetime3">
              <a:rPr lang="zh-CN" altLang="en-US" smtClean="0"/>
              <a:pPr>
                <a:defRPr/>
              </a:pPr>
              <a:t>2021年11月10日星期三</a:t>
            </a:fld>
            <a:endParaRPr lang="en-US" altLang="zh-CN"/>
          </a:p>
        </p:txBody>
      </p:sp>
      <p:sp>
        <p:nvSpPr>
          <p:cNvPr id="166917" name="灯片编号占位符 4">
            <a:extLst>
              <a:ext uri="{FF2B5EF4-FFF2-40B4-BE49-F238E27FC236}">
                <a16:creationId xmlns:a16="http://schemas.microsoft.com/office/drawing/2014/main" id="{66156594-9CBA-4096-9810-19E55FE1B46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8DBC42A-4656-4D07-8D43-96276C9EDC43}" type="slidenum">
              <a:rPr lang="zh-CN" altLang="en-US" sz="2400">
                <a:solidFill>
                  <a:schemeClr val="accent2"/>
                </a:solidFill>
                <a:latin typeface="Times New Roman" panose="02020603050405020304" pitchFamily="18" charset="0"/>
              </a:rPr>
              <a:pPr>
                <a:spcBef>
                  <a:spcPct val="0"/>
                </a:spcBef>
                <a:buClrTx/>
                <a:buSzTx/>
                <a:buFontTx/>
                <a:buNone/>
              </a:pPr>
              <a:t>164</a:t>
            </a:fld>
            <a:endParaRPr lang="en-US" altLang="zh-CN" sz="2400">
              <a:solidFill>
                <a:schemeClr val="accent2"/>
              </a:solidFill>
              <a:latin typeface="Times New Roman" panose="02020603050405020304" pitchFamily="18" charset="0"/>
            </a:endParaRPr>
          </a:p>
        </p:txBody>
      </p:sp>
      <p:sp>
        <p:nvSpPr>
          <p:cNvPr id="166918" name="页脚占位符 5">
            <a:extLst>
              <a:ext uri="{FF2B5EF4-FFF2-40B4-BE49-F238E27FC236}">
                <a16:creationId xmlns:a16="http://schemas.microsoft.com/office/drawing/2014/main" id="{B479B27F-D6FA-4546-83F2-F9F30B70B962}"/>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2319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CBF7C-3B67-416A-B8F6-59948FAB03E3}"/>
              </a:ext>
            </a:extLst>
          </p:cNvPr>
          <p:cNvSpPr>
            <a:spLocks noGrp="1"/>
          </p:cNvSpPr>
          <p:nvPr>
            <p:ph type="title"/>
          </p:nvPr>
        </p:nvSpPr>
        <p:spPr/>
        <p:txBody>
          <a:bodyPr/>
          <a:lstStyle/>
          <a:p>
            <a:pPr>
              <a:defRPr/>
            </a:pPr>
            <a:r>
              <a:rPr lang="en-US" altLang="zh-CN" dirty="0" err="1">
                <a:latin typeface="+mj-ea"/>
                <a:sym typeface="+mn-ea"/>
              </a:rPr>
              <a:t>MongoDB</a:t>
            </a:r>
            <a:r>
              <a:rPr lang="zh-CN" altLang="en-US" dirty="0">
                <a:latin typeface="+mj-ea"/>
                <a:sym typeface="+mn-ea"/>
              </a:rPr>
              <a:t>管理</a:t>
            </a:r>
            <a:r>
              <a:rPr lang="en-US" altLang="zh-CN" dirty="0">
                <a:latin typeface="+mj-ea"/>
                <a:sym typeface="+mn-ea"/>
              </a:rPr>
              <a:t>-数据恢复</a:t>
            </a:r>
          </a:p>
        </p:txBody>
      </p:sp>
      <p:sp>
        <p:nvSpPr>
          <p:cNvPr id="152579" name="内容占位符 2">
            <a:extLst>
              <a:ext uri="{FF2B5EF4-FFF2-40B4-BE49-F238E27FC236}">
                <a16:creationId xmlns:a16="http://schemas.microsoft.com/office/drawing/2014/main" id="{C6C66978-33D1-4549-8CA4-D5935C403B2D}"/>
              </a:ext>
            </a:extLst>
          </p:cNvPr>
          <p:cNvSpPr>
            <a:spLocks noGrp="1"/>
          </p:cNvSpPr>
          <p:nvPr>
            <p:ph idx="1"/>
          </p:nvPr>
        </p:nvSpPr>
        <p:spPr>
          <a:xfrm>
            <a:off x="611188" y="1470025"/>
            <a:ext cx="7772400" cy="735013"/>
          </a:xfrm>
        </p:spPr>
        <p:txBody>
          <a:bodyPr/>
          <a:lstStyle/>
          <a:p>
            <a:r>
              <a:rPr lang="zh-CN" altLang="en-US" sz="2400"/>
              <a:t>mongodb使用 mongorestore 命令来恢复备份的数据</a:t>
            </a:r>
          </a:p>
          <a:p>
            <a:pPr lvl="1"/>
            <a:r>
              <a:rPr lang="en-US" altLang="zh-CN" sz="2100"/>
              <a:t>–drop 参数，可以在恢复的时候先删除</a:t>
            </a:r>
            <a:r>
              <a:rPr lang="zh-CN" altLang="en-US" sz="2100"/>
              <a:t>集合</a:t>
            </a:r>
            <a:r>
              <a:rPr lang="en-US" altLang="zh-CN" sz="2100"/>
              <a:t>然后再</a:t>
            </a:r>
            <a:r>
              <a:rPr lang="zh-CN" altLang="en-US" sz="2100"/>
              <a:t>建立集合并</a:t>
            </a:r>
            <a:r>
              <a:rPr lang="en-US" altLang="zh-CN" sz="2100"/>
              <a:t>向</a:t>
            </a:r>
            <a:r>
              <a:rPr lang="zh-CN" altLang="en-US" sz="2100"/>
              <a:t>集合</a:t>
            </a:r>
            <a:r>
              <a:rPr lang="en-US" altLang="zh-CN" sz="2100"/>
              <a:t>中插入数据</a:t>
            </a:r>
          </a:p>
        </p:txBody>
      </p:sp>
      <p:sp>
        <p:nvSpPr>
          <p:cNvPr id="152580" name="灯片编号占位符 3">
            <a:extLst>
              <a:ext uri="{FF2B5EF4-FFF2-40B4-BE49-F238E27FC236}">
                <a16:creationId xmlns:a16="http://schemas.microsoft.com/office/drawing/2014/main" id="{AF21C879-1143-437C-89EB-9C1B792D4F9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3B21891-3DF6-4190-843A-A3E06E4E8D1A}" type="slidenum">
              <a:rPr lang="zh-CN" altLang="en-US" sz="2400">
                <a:solidFill>
                  <a:schemeClr val="bg1"/>
                </a:solidFill>
                <a:latin typeface="Times New Roman" panose="02020603050405020304" pitchFamily="18" charset="0"/>
              </a:rPr>
              <a:pPr>
                <a:spcBef>
                  <a:spcPct val="0"/>
                </a:spcBef>
                <a:buClrTx/>
                <a:buSzTx/>
                <a:buFontTx/>
                <a:buNone/>
              </a:pPr>
              <a:t>165</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F592B760-19D5-4E86-A748-6DF1C31B8B2C}"/>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52582" name="图片 6">
            <a:extLst>
              <a:ext uri="{FF2B5EF4-FFF2-40B4-BE49-F238E27FC236}">
                <a16:creationId xmlns:a16="http://schemas.microsoft.com/office/drawing/2014/main" id="{AA953AB0-AF55-4D5F-86A8-71A50069F2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813" y="2663825"/>
            <a:ext cx="8640762"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a:extLst>
              <a:ext uri="{FF2B5EF4-FFF2-40B4-BE49-F238E27FC236}">
                <a16:creationId xmlns:a16="http://schemas.microsoft.com/office/drawing/2014/main" id="{56E8E572-6055-4FAA-B532-64C50358358D}"/>
              </a:ext>
            </a:extLst>
          </p:cNvPr>
          <p:cNvSpPr>
            <a:spLocks noGrp="1"/>
          </p:cNvSpPr>
          <p:nvPr>
            <p:ph type="title"/>
          </p:nvPr>
        </p:nvSpPr>
        <p:spPr/>
        <p:txBody>
          <a:bodyPr/>
          <a:lstStyle/>
          <a:p>
            <a:r>
              <a:rPr lang="zh-CN" altLang="en-US"/>
              <a:t>数据恢复</a:t>
            </a:r>
          </a:p>
        </p:txBody>
      </p:sp>
      <p:sp>
        <p:nvSpPr>
          <p:cNvPr id="3" name="内容占位符 2">
            <a:extLst>
              <a:ext uri="{FF2B5EF4-FFF2-40B4-BE49-F238E27FC236}">
                <a16:creationId xmlns:a16="http://schemas.microsoft.com/office/drawing/2014/main" id="{D778B39C-8DA4-46F6-AAD6-D6049C0A9B87}"/>
              </a:ext>
            </a:extLst>
          </p:cNvPr>
          <p:cNvSpPr>
            <a:spLocks noGrp="1"/>
          </p:cNvSpPr>
          <p:nvPr>
            <p:ph idx="1"/>
          </p:nvPr>
        </p:nvSpPr>
        <p:spPr>
          <a:xfrm>
            <a:off x="685800" y="1371600"/>
            <a:ext cx="7989888" cy="4876800"/>
          </a:xfrm>
        </p:spPr>
        <p:txBody>
          <a:bodyPr/>
          <a:lstStyle/>
          <a:p>
            <a:pPr>
              <a:lnSpc>
                <a:spcPct val="150000"/>
              </a:lnSpc>
              <a:defRPr/>
            </a:pPr>
            <a:r>
              <a:rPr lang="en-US" altLang="zh-CN" sz="2400" dirty="0" err="1"/>
              <a:t>mongorestore</a:t>
            </a:r>
            <a:r>
              <a:rPr lang="en-US" altLang="zh-CN" sz="2400" dirty="0"/>
              <a:t> </a:t>
            </a:r>
            <a:r>
              <a:rPr lang="zh-CN" altLang="en-US" sz="2400" dirty="0"/>
              <a:t>命令来恢复备份的数据</a:t>
            </a:r>
            <a:endParaRPr lang="en-US" altLang="zh-CN" sz="2400" dirty="0"/>
          </a:p>
          <a:p>
            <a:pPr marL="457200" lvl="1" indent="0">
              <a:lnSpc>
                <a:spcPct val="150000"/>
              </a:lnSpc>
              <a:buFontTx/>
              <a:buNone/>
              <a:defRPr/>
            </a:pPr>
            <a:r>
              <a:rPr lang="en-US" altLang="zh-CN" sz="2000" dirty="0" err="1"/>
              <a:t>mongorestore</a:t>
            </a:r>
            <a:r>
              <a:rPr lang="en-US" altLang="zh-CN" sz="2000" dirty="0"/>
              <a:t> -h </a:t>
            </a:r>
            <a:r>
              <a:rPr lang="en-US" altLang="zh-CN" sz="2000" dirty="0" err="1"/>
              <a:t>dbhost</a:t>
            </a:r>
            <a:r>
              <a:rPr lang="en-US" altLang="zh-CN" sz="2000" dirty="0"/>
              <a:t> -d </a:t>
            </a:r>
            <a:r>
              <a:rPr lang="en-US" altLang="zh-CN" sz="2000" dirty="0" err="1"/>
              <a:t>dbname</a:t>
            </a:r>
            <a:r>
              <a:rPr lang="en-US" altLang="zh-CN" sz="2000" dirty="0"/>
              <a:t> --</a:t>
            </a:r>
            <a:r>
              <a:rPr lang="en-US" altLang="zh-CN" sz="2000" dirty="0" err="1"/>
              <a:t>directoryperdb</a:t>
            </a:r>
            <a:r>
              <a:rPr lang="en-US" altLang="zh-CN" sz="2000" dirty="0"/>
              <a:t> </a:t>
            </a:r>
            <a:r>
              <a:rPr lang="en-US" altLang="zh-CN" sz="2000" dirty="0" err="1"/>
              <a:t>dbdirectory</a:t>
            </a:r>
            <a:endParaRPr lang="en-US" altLang="zh-CN" sz="2000" dirty="0"/>
          </a:p>
          <a:p>
            <a:pPr lvl="1">
              <a:defRPr/>
            </a:pPr>
            <a:endParaRPr lang="en-US" altLang="zh-CN" sz="2200" b="1" dirty="0"/>
          </a:p>
          <a:p>
            <a:pPr lvl="1">
              <a:defRPr/>
            </a:pPr>
            <a:r>
              <a:rPr lang="en-US" altLang="zh-CN" sz="2200" b="1" dirty="0"/>
              <a:t>-h</a:t>
            </a:r>
          </a:p>
          <a:p>
            <a:pPr lvl="2">
              <a:defRPr/>
            </a:pPr>
            <a:r>
              <a:rPr lang="en-US" altLang="zh-CN" sz="1800" dirty="0"/>
              <a:t>MongoDB</a:t>
            </a:r>
            <a:r>
              <a:rPr lang="zh-CN" altLang="en-US" sz="1800" dirty="0"/>
              <a:t>所在服务器地址 </a:t>
            </a:r>
          </a:p>
          <a:p>
            <a:pPr lvl="1">
              <a:defRPr/>
            </a:pPr>
            <a:r>
              <a:rPr lang="en-US" altLang="zh-CN" sz="2200" b="1" dirty="0"/>
              <a:t>-d</a:t>
            </a:r>
          </a:p>
          <a:p>
            <a:pPr lvl="2">
              <a:defRPr/>
            </a:pPr>
            <a:r>
              <a:rPr lang="zh-CN" altLang="en-US" sz="1800" dirty="0"/>
              <a:t>需要恢复的数据库实例，例如：</a:t>
            </a:r>
            <a:r>
              <a:rPr lang="en-US" altLang="zh-CN" sz="1800" dirty="0"/>
              <a:t>test</a:t>
            </a:r>
            <a:r>
              <a:rPr lang="zh-CN" altLang="en-US" sz="1800" dirty="0"/>
              <a:t>，当然这个名称也可以和备份时候的不一样，比如</a:t>
            </a:r>
            <a:r>
              <a:rPr lang="en-US" altLang="zh-CN" sz="1800" dirty="0"/>
              <a:t>test2 </a:t>
            </a:r>
          </a:p>
          <a:p>
            <a:pPr lvl="1">
              <a:defRPr/>
            </a:pPr>
            <a:r>
              <a:rPr lang="en-US" altLang="zh-CN" sz="2200" b="1" dirty="0"/>
              <a:t>--</a:t>
            </a:r>
            <a:r>
              <a:rPr lang="en-US" altLang="zh-CN" sz="2200" b="1" dirty="0" err="1"/>
              <a:t>directoryperdb</a:t>
            </a:r>
            <a:endParaRPr lang="en-US" altLang="zh-CN" sz="2200" b="1" dirty="0"/>
          </a:p>
          <a:p>
            <a:pPr lvl="2">
              <a:defRPr/>
            </a:pPr>
            <a:r>
              <a:rPr lang="zh-CN" altLang="en-US" sz="1800" dirty="0"/>
              <a:t>备份数据所在位置，例如：</a:t>
            </a:r>
            <a:r>
              <a:rPr lang="en-US" altLang="zh-CN" sz="1800" dirty="0"/>
              <a:t>c:\data\dump\test</a:t>
            </a:r>
          </a:p>
          <a:p>
            <a:pPr lvl="1">
              <a:defRPr/>
            </a:pPr>
            <a:r>
              <a:rPr lang="en-US" altLang="zh-CN" sz="2200" b="1" dirty="0"/>
              <a:t>--drop</a:t>
            </a:r>
          </a:p>
          <a:p>
            <a:pPr lvl="2">
              <a:defRPr/>
            </a:pPr>
            <a:r>
              <a:rPr lang="zh-CN" altLang="en-US" sz="1800" dirty="0"/>
              <a:t>恢复的时候，先删除当前数据，然后恢复备份的数据</a:t>
            </a:r>
            <a:endParaRPr lang="en-US" altLang="zh-CN" sz="1800" dirty="0"/>
          </a:p>
          <a:p>
            <a:pPr lvl="2">
              <a:defRPr/>
            </a:pPr>
            <a:r>
              <a:rPr lang="zh-CN" altLang="en-US" sz="1800" dirty="0"/>
              <a:t>恢复后，备份后添加修改的数据都会被删除，慎用哦！</a:t>
            </a:r>
          </a:p>
          <a:p>
            <a:pPr>
              <a:lnSpc>
                <a:spcPct val="150000"/>
              </a:lnSpc>
              <a:defRPr/>
            </a:pPr>
            <a:endParaRPr lang="zh-CN" altLang="en-US" sz="2400" dirty="0"/>
          </a:p>
        </p:txBody>
      </p:sp>
      <p:sp>
        <p:nvSpPr>
          <p:cNvPr id="4" name="日期占位符 3">
            <a:extLst>
              <a:ext uri="{FF2B5EF4-FFF2-40B4-BE49-F238E27FC236}">
                <a16:creationId xmlns:a16="http://schemas.microsoft.com/office/drawing/2014/main" id="{3DCD3565-510E-4125-8195-A6C429A39813}"/>
              </a:ext>
            </a:extLst>
          </p:cNvPr>
          <p:cNvSpPr>
            <a:spLocks noGrp="1"/>
          </p:cNvSpPr>
          <p:nvPr>
            <p:ph type="dt" sz="quarter" idx="10"/>
          </p:nvPr>
        </p:nvSpPr>
        <p:spPr/>
        <p:txBody>
          <a:bodyPr/>
          <a:lstStyle/>
          <a:p>
            <a:pPr>
              <a:defRPr/>
            </a:pPr>
            <a:fld id="{824DB7E3-3477-40EE-8E17-E2EC16C6CADF}" type="datetime3">
              <a:rPr lang="zh-CN" altLang="en-US" smtClean="0"/>
              <a:pPr>
                <a:defRPr/>
              </a:pPr>
              <a:t>2021年11月10日星期三</a:t>
            </a:fld>
            <a:endParaRPr lang="en-US" altLang="zh-CN"/>
          </a:p>
        </p:txBody>
      </p:sp>
      <p:sp>
        <p:nvSpPr>
          <p:cNvPr id="167941" name="灯片编号占位符 4">
            <a:extLst>
              <a:ext uri="{FF2B5EF4-FFF2-40B4-BE49-F238E27FC236}">
                <a16:creationId xmlns:a16="http://schemas.microsoft.com/office/drawing/2014/main" id="{F2139C76-E2BB-44B6-B519-B8D13C72EF5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8E7200B-9CB9-4383-A323-72B9AA94E011}" type="slidenum">
              <a:rPr lang="zh-CN" altLang="en-US" sz="2400">
                <a:solidFill>
                  <a:schemeClr val="accent2"/>
                </a:solidFill>
                <a:latin typeface="Times New Roman" panose="02020603050405020304" pitchFamily="18" charset="0"/>
              </a:rPr>
              <a:pPr>
                <a:spcBef>
                  <a:spcPct val="0"/>
                </a:spcBef>
                <a:buClrTx/>
                <a:buSzTx/>
                <a:buFontTx/>
                <a:buNone/>
              </a:pPr>
              <a:t>166</a:t>
            </a:fld>
            <a:endParaRPr lang="en-US" altLang="zh-CN" sz="2400">
              <a:solidFill>
                <a:schemeClr val="accent2"/>
              </a:solidFill>
              <a:latin typeface="Times New Roman" panose="02020603050405020304" pitchFamily="18" charset="0"/>
            </a:endParaRPr>
          </a:p>
        </p:txBody>
      </p:sp>
      <p:sp>
        <p:nvSpPr>
          <p:cNvPr id="167942" name="页脚占位符 5">
            <a:extLst>
              <a:ext uri="{FF2B5EF4-FFF2-40B4-BE49-F238E27FC236}">
                <a16:creationId xmlns:a16="http://schemas.microsoft.com/office/drawing/2014/main" id="{1941B196-6DF5-4A6D-A8FE-D9DBC9E1489B}"/>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913739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9784-F9C4-4E9E-96F4-C8DDCC55757D}"/>
              </a:ext>
            </a:extLst>
          </p:cNvPr>
          <p:cNvSpPr>
            <a:spLocks noGrp="1"/>
          </p:cNvSpPr>
          <p:nvPr>
            <p:ph type="title"/>
          </p:nvPr>
        </p:nvSpPr>
        <p:spPr/>
        <p:txBody>
          <a:bodyPr/>
          <a:lstStyle/>
          <a:p>
            <a:pPr>
              <a:defRPr/>
            </a:pPr>
            <a:r>
              <a:rPr lang="en-US" altLang="zh-CN" dirty="0" err="1">
                <a:latin typeface="+mj-ea"/>
                <a:sym typeface="+mn-ea"/>
              </a:rPr>
              <a:t>MongoDB</a:t>
            </a:r>
            <a:r>
              <a:rPr lang="zh-CN" altLang="en-US" dirty="0">
                <a:latin typeface="+mj-ea"/>
                <a:sym typeface="+mn-ea"/>
              </a:rPr>
              <a:t>管理</a:t>
            </a:r>
            <a:r>
              <a:rPr lang="en-US" altLang="zh-CN" dirty="0">
                <a:latin typeface="+mj-ea"/>
                <a:sym typeface="+mn-ea"/>
              </a:rPr>
              <a:t>-访问控制</a:t>
            </a:r>
          </a:p>
        </p:txBody>
      </p:sp>
      <p:sp>
        <p:nvSpPr>
          <p:cNvPr id="153603" name="内容占位符 2">
            <a:extLst>
              <a:ext uri="{FF2B5EF4-FFF2-40B4-BE49-F238E27FC236}">
                <a16:creationId xmlns:a16="http://schemas.microsoft.com/office/drawing/2014/main" id="{ECB64B4B-6B1B-4F8A-B9EA-E4514352E169}"/>
              </a:ext>
            </a:extLst>
          </p:cNvPr>
          <p:cNvSpPr>
            <a:spLocks noGrp="1"/>
          </p:cNvSpPr>
          <p:nvPr>
            <p:ph idx="1"/>
          </p:nvPr>
        </p:nvSpPr>
        <p:spPr>
          <a:xfrm>
            <a:off x="541338" y="1485900"/>
            <a:ext cx="7772400" cy="4752975"/>
          </a:xfrm>
        </p:spPr>
        <p:txBody>
          <a:bodyPr/>
          <a:lstStyle/>
          <a:p>
            <a:r>
              <a:rPr lang="zh-CN" altLang="en-US" sz="2400"/>
              <a:t>MongoDB 可以限制只允许某一特定 IP 来访问，只要在启动时加一个参数 bind_ip</a:t>
            </a:r>
          </a:p>
          <a:p>
            <a:pPr lvl="1"/>
            <a:r>
              <a:rPr lang="zh-CN" altLang="en-US" sz="2100"/>
              <a:t>服务端限制只有 192.168.1.103 这个 IP 可以访问 MongoDB 服务</a:t>
            </a:r>
          </a:p>
          <a:p>
            <a:pPr lvl="1"/>
            <a:endParaRPr lang="zh-CN" altLang="en-US" sz="2100"/>
          </a:p>
          <a:p>
            <a:pPr lvl="1"/>
            <a:endParaRPr lang="zh-CN" altLang="en-US" sz="2100"/>
          </a:p>
          <a:p>
            <a:pPr lvl="1"/>
            <a:r>
              <a:rPr lang="zh-CN" altLang="en-US" sz="2100"/>
              <a:t>客户端访问时需要明确指定服务端的 IP，否则会报错:</a:t>
            </a:r>
          </a:p>
          <a:p>
            <a:pPr lvl="1"/>
            <a:endParaRPr lang="zh-CN" altLang="en-US" sz="2100"/>
          </a:p>
          <a:p>
            <a:pPr lvl="1"/>
            <a:endParaRPr lang="zh-CN" altLang="en-US" sz="2100"/>
          </a:p>
          <a:p>
            <a:pPr lvl="1"/>
            <a:endParaRPr lang="zh-CN" altLang="en-US" sz="2100"/>
          </a:p>
          <a:p>
            <a:pPr lvl="1"/>
            <a:endParaRPr lang="zh-CN" altLang="en-US" sz="2100"/>
          </a:p>
        </p:txBody>
      </p:sp>
      <p:sp>
        <p:nvSpPr>
          <p:cNvPr id="153604" name="灯片编号占位符 3">
            <a:extLst>
              <a:ext uri="{FF2B5EF4-FFF2-40B4-BE49-F238E27FC236}">
                <a16:creationId xmlns:a16="http://schemas.microsoft.com/office/drawing/2014/main" id="{48D62E3C-EF47-43A3-8A71-B1B53A86E96E}"/>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149197B-3AC9-4D4F-94D0-109DEDBA28B9}" type="slidenum">
              <a:rPr lang="zh-CN" altLang="en-US" sz="2400">
                <a:solidFill>
                  <a:schemeClr val="bg1"/>
                </a:solidFill>
                <a:latin typeface="Times New Roman" panose="02020603050405020304" pitchFamily="18" charset="0"/>
              </a:rPr>
              <a:pPr>
                <a:spcBef>
                  <a:spcPct val="0"/>
                </a:spcBef>
                <a:buClrTx/>
                <a:buSzTx/>
                <a:buFontTx/>
                <a:buNone/>
              </a:pPr>
              <a:t>167</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9660B13B-825E-4CB9-B21E-03FC49561078}"/>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53606" name="图片 5">
            <a:extLst>
              <a:ext uri="{FF2B5EF4-FFF2-40B4-BE49-F238E27FC236}">
                <a16:creationId xmlns:a16="http://schemas.microsoft.com/office/drawing/2014/main" id="{97CA786D-F87D-4912-9110-A7F21104F3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350" y="3190875"/>
            <a:ext cx="81153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7" name="图片 6">
            <a:extLst>
              <a:ext uri="{FF2B5EF4-FFF2-40B4-BE49-F238E27FC236}">
                <a16:creationId xmlns:a16="http://schemas.microsoft.com/office/drawing/2014/main" id="{3863759F-BCA8-4FFB-9C25-1AA04AB3C5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113" y="4376738"/>
            <a:ext cx="8104187"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D8730-3D06-4B2F-85FF-8B7B44901F46}"/>
              </a:ext>
            </a:extLst>
          </p:cNvPr>
          <p:cNvSpPr>
            <a:spLocks noGrp="1"/>
          </p:cNvSpPr>
          <p:nvPr>
            <p:ph type="title"/>
          </p:nvPr>
        </p:nvSpPr>
        <p:spPr/>
        <p:txBody>
          <a:bodyPr/>
          <a:lstStyle/>
          <a:p>
            <a:pPr>
              <a:defRPr/>
            </a:pPr>
            <a:r>
              <a:rPr lang="en-US" altLang="zh-CN" dirty="0" err="1">
                <a:latin typeface="+mj-ea"/>
                <a:sym typeface="+mn-ea"/>
              </a:rPr>
              <a:t>MongoDB</a:t>
            </a:r>
            <a:r>
              <a:rPr lang="zh-CN" altLang="en-US" dirty="0">
                <a:latin typeface="+mj-ea"/>
                <a:sym typeface="+mn-ea"/>
              </a:rPr>
              <a:t>管理</a:t>
            </a:r>
            <a:r>
              <a:rPr lang="en-US" altLang="zh-CN" dirty="0">
                <a:latin typeface="+mj-ea"/>
                <a:sym typeface="+mn-ea"/>
              </a:rPr>
              <a:t>-访问控制</a:t>
            </a:r>
            <a:endParaRPr lang="zh-CN" altLang="en-US" dirty="0"/>
          </a:p>
        </p:txBody>
      </p:sp>
      <p:sp>
        <p:nvSpPr>
          <p:cNvPr id="154627" name="内容占位符 2">
            <a:extLst>
              <a:ext uri="{FF2B5EF4-FFF2-40B4-BE49-F238E27FC236}">
                <a16:creationId xmlns:a16="http://schemas.microsoft.com/office/drawing/2014/main" id="{6B7D04DF-8180-44C2-AA38-60545758A282}"/>
              </a:ext>
            </a:extLst>
          </p:cNvPr>
          <p:cNvSpPr>
            <a:spLocks noGrp="1"/>
          </p:cNvSpPr>
          <p:nvPr>
            <p:ph idx="1"/>
          </p:nvPr>
        </p:nvSpPr>
        <p:spPr/>
        <p:txBody>
          <a:bodyPr/>
          <a:lstStyle/>
          <a:p>
            <a:r>
              <a:rPr lang="zh-CN" altLang="en-US" sz="2400"/>
              <a:t>官方默认的监听端口是 27017，为了安全起见，一般都会修改这个监听端口，避免恶意的连接尝试</a:t>
            </a:r>
          </a:p>
          <a:p>
            <a:pPr lvl="1"/>
            <a:r>
              <a:rPr lang="zh-CN" altLang="en-US" sz="2000"/>
              <a:t>将服务端监听端口修改为 28018</a:t>
            </a:r>
          </a:p>
          <a:p>
            <a:pPr lvl="1"/>
            <a:endParaRPr lang="zh-CN" altLang="en-US" sz="2000"/>
          </a:p>
          <a:p>
            <a:pPr lvl="1"/>
            <a:r>
              <a:rPr lang="zh-CN" altLang="en-US" sz="2000"/>
              <a:t>客户端访问时不指定端口，会连接到默认端口 27017，对于本例会报错</a:t>
            </a:r>
            <a:endParaRPr lang="en-US" altLang="zh-CN" sz="2000"/>
          </a:p>
          <a:p>
            <a:pPr lvl="1"/>
            <a:endParaRPr lang="zh-CN" altLang="en-US" sz="2000"/>
          </a:p>
          <a:p>
            <a:pPr lvl="1"/>
            <a:endParaRPr lang="zh-CN" altLang="en-US" sz="2000"/>
          </a:p>
          <a:p>
            <a:pPr lvl="1"/>
            <a:endParaRPr lang="zh-CN" altLang="en-US" sz="2000"/>
          </a:p>
          <a:p>
            <a:pPr lvl="1"/>
            <a:endParaRPr lang="zh-CN" altLang="en-US" sz="2000"/>
          </a:p>
          <a:p>
            <a:pPr lvl="1"/>
            <a:r>
              <a:rPr lang="zh-CN" altLang="en-US" sz="2000"/>
              <a:t>客户端必须要明确指定端口才可以正常访问</a:t>
            </a:r>
          </a:p>
        </p:txBody>
      </p:sp>
      <p:sp>
        <p:nvSpPr>
          <p:cNvPr id="154628" name="灯片编号占位符 3">
            <a:extLst>
              <a:ext uri="{FF2B5EF4-FFF2-40B4-BE49-F238E27FC236}">
                <a16:creationId xmlns:a16="http://schemas.microsoft.com/office/drawing/2014/main" id="{E74512AB-FA27-4612-92A8-2C6FDA443A0B}"/>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07BD970-B1D8-403E-9ECE-D2EC15FF4C22}" type="slidenum">
              <a:rPr lang="zh-CN" altLang="en-US" sz="2400">
                <a:solidFill>
                  <a:schemeClr val="bg1"/>
                </a:solidFill>
                <a:latin typeface="Times New Roman" panose="02020603050405020304" pitchFamily="18" charset="0"/>
              </a:rPr>
              <a:pPr>
                <a:spcBef>
                  <a:spcPct val="0"/>
                </a:spcBef>
                <a:buClrTx/>
                <a:buSzTx/>
                <a:buFontTx/>
                <a:buNone/>
              </a:pPr>
              <a:t>168</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FCF94F15-3DF8-45D8-AB14-6AF571F97A56}"/>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54630" name="图片 5">
            <a:extLst>
              <a:ext uri="{FF2B5EF4-FFF2-40B4-BE49-F238E27FC236}">
                <a16:creationId xmlns:a16="http://schemas.microsoft.com/office/drawing/2014/main" id="{A366D500-5121-4C0F-866E-65460E2738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113" y="2701925"/>
            <a:ext cx="81041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1" name="图片 6">
            <a:extLst>
              <a:ext uri="{FF2B5EF4-FFF2-40B4-BE49-F238E27FC236}">
                <a16:creationId xmlns:a16="http://schemas.microsoft.com/office/drawing/2014/main" id="{23C56DAD-64F0-4D47-8753-2A3B3B8021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825" y="3644900"/>
            <a:ext cx="812482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2" name="图片 7">
            <a:extLst>
              <a:ext uri="{FF2B5EF4-FFF2-40B4-BE49-F238E27FC236}">
                <a16:creationId xmlns:a16="http://schemas.microsoft.com/office/drawing/2014/main" id="{E30B3CA4-0CB9-44B7-A73C-48777234C8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113" y="5589588"/>
            <a:ext cx="8104187"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3" name="椭圆 8">
            <a:extLst>
              <a:ext uri="{FF2B5EF4-FFF2-40B4-BE49-F238E27FC236}">
                <a16:creationId xmlns:a16="http://schemas.microsoft.com/office/drawing/2014/main" id="{41CE8FBB-9C9E-42C2-97A9-EC0A92B4DE86}"/>
              </a:ext>
            </a:extLst>
          </p:cNvPr>
          <p:cNvSpPr>
            <a:spLocks noChangeArrowheads="1"/>
          </p:cNvSpPr>
          <p:nvPr/>
        </p:nvSpPr>
        <p:spPr bwMode="auto">
          <a:xfrm>
            <a:off x="4308475" y="5589588"/>
            <a:ext cx="706438" cy="331787"/>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eaLnBrk="1" hangingPunct="1">
              <a:spcBef>
                <a:spcPct val="0"/>
              </a:spcBef>
              <a:buClrTx/>
              <a:buSzTx/>
              <a:buFontTx/>
              <a:buNone/>
            </a:pPr>
            <a:endParaRPr lang="en-US" altLang="en-US"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84215-9BA7-42EE-908D-52861A2F15CD}"/>
              </a:ext>
            </a:extLst>
          </p:cNvPr>
          <p:cNvSpPr>
            <a:spLocks noGrp="1"/>
          </p:cNvSpPr>
          <p:nvPr>
            <p:ph type="title"/>
          </p:nvPr>
        </p:nvSpPr>
        <p:spPr/>
        <p:txBody>
          <a:bodyPr/>
          <a:lstStyle/>
          <a:p>
            <a:pPr>
              <a:defRPr/>
            </a:pPr>
            <a:r>
              <a:rPr lang="en-US" altLang="zh-CN" dirty="0" err="1">
                <a:latin typeface="+mj-ea"/>
                <a:sym typeface="+mn-ea"/>
              </a:rPr>
              <a:t>MongoDB</a:t>
            </a:r>
            <a:r>
              <a:rPr lang="zh-CN" altLang="en-US" dirty="0">
                <a:latin typeface="+mj-ea"/>
                <a:sym typeface="+mn-ea"/>
              </a:rPr>
              <a:t>管理</a:t>
            </a:r>
            <a:r>
              <a:rPr lang="en-US" altLang="zh-CN" dirty="0">
                <a:latin typeface="+mj-ea"/>
                <a:sym typeface="+mn-ea"/>
              </a:rPr>
              <a:t>-访问控制</a:t>
            </a:r>
            <a:endParaRPr lang="zh-CN" altLang="en-US" dirty="0"/>
          </a:p>
        </p:txBody>
      </p:sp>
      <p:sp>
        <p:nvSpPr>
          <p:cNvPr id="155651" name="内容占位符 2">
            <a:extLst>
              <a:ext uri="{FF2B5EF4-FFF2-40B4-BE49-F238E27FC236}">
                <a16:creationId xmlns:a16="http://schemas.microsoft.com/office/drawing/2014/main" id="{753090F0-EE40-4513-A60F-164EABBFBBC4}"/>
              </a:ext>
            </a:extLst>
          </p:cNvPr>
          <p:cNvSpPr>
            <a:spLocks noGrp="1"/>
          </p:cNvSpPr>
          <p:nvPr>
            <p:ph idx="1"/>
          </p:nvPr>
        </p:nvSpPr>
        <p:spPr/>
        <p:txBody>
          <a:bodyPr/>
          <a:lstStyle/>
          <a:p>
            <a:r>
              <a:rPr lang="zh-CN" altLang="en-US" sz="2400"/>
              <a:t>使用用户名和口令登录</a:t>
            </a:r>
            <a:r>
              <a:rPr lang="en-US" altLang="zh-CN" sz="2400"/>
              <a:t>(MongoDB 默认的启动是不验证用户名和密码的)</a:t>
            </a:r>
          </a:p>
          <a:p>
            <a:pPr lvl="1"/>
            <a:r>
              <a:rPr lang="en-US" altLang="zh-CN" sz="2000"/>
              <a:t>先启用系统的登录验证模块, 在启动时指定 auth 参数</a:t>
            </a:r>
          </a:p>
          <a:p>
            <a:pPr lvl="1"/>
            <a:endParaRPr lang="en-US" altLang="zh-CN" sz="2000"/>
          </a:p>
          <a:p>
            <a:pPr lvl="1"/>
            <a:r>
              <a:rPr lang="zh-CN" altLang="en-US" sz="2000"/>
              <a:t>添加新用户</a:t>
            </a:r>
            <a:r>
              <a:rPr lang="en-US" altLang="zh-CN" sz="2000"/>
              <a:t>root</a:t>
            </a:r>
            <a:r>
              <a:rPr lang="zh-CN" altLang="en-US" sz="2000"/>
              <a:t>，口令</a:t>
            </a:r>
            <a:r>
              <a:rPr lang="en-US" altLang="zh-CN" sz="2000"/>
              <a:t>111</a:t>
            </a:r>
          </a:p>
        </p:txBody>
      </p:sp>
      <p:sp>
        <p:nvSpPr>
          <p:cNvPr id="155652" name="灯片编号占位符 3">
            <a:extLst>
              <a:ext uri="{FF2B5EF4-FFF2-40B4-BE49-F238E27FC236}">
                <a16:creationId xmlns:a16="http://schemas.microsoft.com/office/drawing/2014/main" id="{63A8321E-06C4-48E3-A276-CC990B7278A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8F264F1-894E-456F-BE5E-F99730BB9253}" type="slidenum">
              <a:rPr lang="zh-CN" altLang="en-US" sz="2400">
                <a:solidFill>
                  <a:schemeClr val="bg1"/>
                </a:solidFill>
                <a:latin typeface="Times New Roman" panose="02020603050405020304" pitchFamily="18" charset="0"/>
              </a:rPr>
              <a:pPr>
                <a:spcBef>
                  <a:spcPct val="0"/>
                </a:spcBef>
                <a:buClrTx/>
                <a:buSzTx/>
                <a:buFontTx/>
                <a:buNone/>
              </a:pPr>
              <a:t>169</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488960C5-7BA9-4BD5-9230-8091FCAC5161}"/>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55654" name="图片 5">
            <a:extLst>
              <a:ext uri="{FF2B5EF4-FFF2-40B4-BE49-F238E27FC236}">
                <a16:creationId xmlns:a16="http://schemas.microsoft.com/office/drawing/2014/main" id="{6C709F60-2A74-46C6-954F-4CAA9DAF9A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113" y="2644775"/>
            <a:ext cx="8104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5" name="图片 6">
            <a:extLst>
              <a:ext uri="{FF2B5EF4-FFF2-40B4-BE49-F238E27FC236}">
                <a16:creationId xmlns:a16="http://schemas.microsoft.com/office/drawing/2014/main" id="{0D80807E-FF7B-499A-8C61-C2D5AE8BE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350" y="3429000"/>
            <a:ext cx="811530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0767A810-6117-4986-B683-E388366CE993}"/>
              </a:ext>
            </a:extLst>
          </p:cNvPr>
          <p:cNvSpPr>
            <a:spLocks noGrp="1"/>
          </p:cNvSpPr>
          <p:nvPr>
            <p:ph type="title"/>
          </p:nvPr>
        </p:nvSpPr>
        <p:spPr/>
        <p:txBody>
          <a:bodyPr/>
          <a:lstStyle/>
          <a:p>
            <a:r>
              <a:rPr lang="en-US" altLang="zh-CN"/>
              <a:t>MongoDB</a:t>
            </a:r>
            <a:r>
              <a:rPr lang="zh-CN" altLang="en-US"/>
              <a:t>不适用的场景</a:t>
            </a:r>
          </a:p>
        </p:txBody>
      </p:sp>
      <p:sp>
        <p:nvSpPr>
          <p:cNvPr id="19459" name="内容占位符 2">
            <a:extLst>
              <a:ext uri="{FF2B5EF4-FFF2-40B4-BE49-F238E27FC236}">
                <a16:creationId xmlns:a16="http://schemas.microsoft.com/office/drawing/2014/main" id="{9FCE970E-EBF7-4C3A-9C56-0A4A1CFE85C3}"/>
              </a:ext>
            </a:extLst>
          </p:cNvPr>
          <p:cNvSpPr>
            <a:spLocks noGrp="1"/>
          </p:cNvSpPr>
          <p:nvPr>
            <p:ph idx="1"/>
          </p:nvPr>
        </p:nvSpPr>
        <p:spPr/>
        <p:txBody>
          <a:bodyPr/>
          <a:lstStyle/>
          <a:p>
            <a:pPr>
              <a:lnSpc>
                <a:spcPct val="150000"/>
              </a:lnSpc>
            </a:pPr>
            <a:r>
              <a:rPr lang="zh-CN" altLang="en-US" sz="2400"/>
              <a:t>高度事务性的系统</a:t>
            </a:r>
            <a:endParaRPr lang="en-US" altLang="zh-CN" sz="2400"/>
          </a:p>
          <a:p>
            <a:pPr lvl="1">
              <a:lnSpc>
                <a:spcPct val="150000"/>
              </a:lnSpc>
            </a:pPr>
            <a:r>
              <a:rPr lang="zh-CN" altLang="en-US" sz="2000"/>
              <a:t>如银行或会计系统</a:t>
            </a:r>
            <a:endParaRPr lang="en-US" altLang="zh-CN" sz="2000"/>
          </a:p>
          <a:p>
            <a:pPr lvl="1">
              <a:lnSpc>
                <a:spcPct val="150000"/>
              </a:lnSpc>
            </a:pPr>
            <a:r>
              <a:rPr lang="zh-CN" altLang="en-US" sz="2000"/>
              <a:t>传统的关系型数据库目前还是更适用于需要大量原子性复杂事务的应用程序</a:t>
            </a:r>
          </a:p>
          <a:p>
            <a:pPr>
              <a:lnSpc>
                <a:spcPct val="150000"/>
              </a:lnSpc>
            </a:pPr>
            <a:r>
              <a:rPr lang="zh-CN" altLang="en-US" sz="2400"/>
              <a:t>传统的商业智能应用</a:t>
            </a:r>
            <a:endParaRPr lang="en-US" altLang="zh-CN" sz="2400"/>
          </a:p>
          <a:p>
            <a:pPr lvl="1">
              <a:lnSpc>
                <a:spcPct val="150000"/>
              </a:lnSpc>
            </a:pPr>
            <a:r>
              <a:rPr lang="zh-CN" altLang="en-US" sz="2000"/>
              <a:t>针对特定问题的</a:t>
            </a:r>
            <a:r>
              <a:rPr lang="en-US" altLang="zh-CN" sz="2000"/>
              <a:t>BI </a:t>
            </a:r>
            <a:r>
              <a:rPr lang="zh-CN" altLang="en-US" sz="2000"/>
              <a:t>数据库会产生高度优化的查询方式</a:t>
            </a:r>
            <a:endParaRPr lang="en-US" altLang="zh-CN" sz="2000"/>
          </a:p>
          <a:p>
            <a:pPr lvl="1">
              <a:lnSpc>
                <a:spcPct val="150000"/>
              </a:lnSpc>
            </a:pPr>
            <a:r>
              <a:rPr lang="zh-CN" altLang="en-US" sz="2000"/>
              <a:t>数据仓库可能是更合适的选择</a:t>
            </a:r>
          </a:p>
          <a:p>
            <a:pPr>
              <a:lnSpc>
                <a:spcPct val="150000"/>
              </a:lnSpc>
            </a:pPr>
            <a:r>
              <a:rPr lang="zh-CN" altLang="en-US" sz="2400"/>
              <a:t>需要</a:t>
            </a:r>
            <a:r>
              <a:rPr lang="en-US" altLang="zh-CN" sz="2400"/>
              <a:t>SQL </a:t>
            </a:r>
            <a:r>
              <a:rPr lang="zh-CN" altLang="en-US" sz="2400"/>
              <a:t>的问题</a:t>
            </a:r>
          </a:p>
        </p:txBody>
      </p:sp>
      <p:sp>
        <p:nvSpPr>
          <p:cNvPr id="4" name="日期占位符 3">
            <a:extLst>
              <a:ext uri="{FF2B5EF4-FFF2-40B4-BE49-F238E27FC236}">
                <a16:creationId xmlns:a16="http://schemas.microsoft.com/office/drawing/2014/main" id="{C0A9B2F4-70B9-4813-BFEC-7D1EE3DCB03B}"/>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9461" name="灯片编号占位符 4">
            <a:extLst>
              <a:ext uri="{FF2B5EF4-FFF2-40B4-BE49-F238E27FC236}">
                <a16:creationId xmlns:a16="http://schemas.microsoft.com/office/drawing/2014/main" id="{694FFAB3-0729-4DE3-B5CA-7DCFE3B5A097}"/>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0FDEB66-6FDE-41C6-BD7A-70E21D74B483}" type="slidenum">
              <a:rPr lang="zh-CN" altLang="en-US" sz="2400">
                <a:solidFill>
                  <a:schemeClr val="accent2"/>
                </a:solidFill>
                <a:latin typeface="Times New Roman" panose="02020603050405020304" pitchFamily="18" charset="0"/>
              </a:rPr>
              <a:pPr>
                <a:spcBef>
                  <a:spcPct val="0"/>
                </a:spcBef>
                <a:buClrTx/>
                <a:buSzTx/>
                <a:buFontTx/>
                <a:buNone/>
              </a:pPr>
              <a:t>17</a:t>
            </a:fld>
            <a:endParaRPr lang="en-US" altLang="zh-CN" sz="2400">
              <a:solidFill>
                <a:schemeClr val="accent2"/>
              </a:solidFill>
              <a:latin typeface="Times New Roman" panose="02020603050405020304" pitchFamily="18" charset="0"/>
            </a:endParaRPr>
          </a:p>
        </p:txBody>
      </p:sp>
      <p:sp>
        <p:nvSpPr>
          <p:cNvPr id="19462" name="页脚占位符 5">
            <a:extLst>
              <a:ext uri="{FF2B5EF4-FFF2-40B4-BE49-F238E27FC236}">
                <a16:creationId xmlns:a16="http://schemas.microsoft.com/office/drawing/2014/main" id="{63AF2C2E-E29F-430F-A943-CC92B206FC5C}"/>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63E07-EAAB-4669-A667-01C2FF04CC9C}"/>
              </a:ext>
            </a:extLst>
          </p:cNvPr>
          <p:cNvSpPr>
            <a:spLocks noGrp="1"/>
          </p:cNvSpPr>
          <p:nvPr>
            <p:ph type="title"/>
          </p:nvPr>
        </p:nvSpPr>
        <p:spPr/>
        <p:txBody>
          <a:bodyPr/>
          <a:lstStyle/>
          <a:p>
            <a:pPr>
              <a:defRPr/>
            </a:pPr>
            <a:r>
              <a:rPr lang="en-US" altLang="zh-CN" dirty="0" err="1">
                <a:latin typeface="+mj-ea"/>
                <a:sym typeface="+mn-ea"/>
              </a:rPr>
              <a:t>MongoDB</a:t>
            </a:r>
            <a:r>
              <a:rPr lang="zh-CN" altLang="en-US" dirty="0">
                <a:latin typeface="+mj-ea"/>
                <a:sym typeface="+mn-ea"/>
              </a:rPr>
              <a:t>管理</a:t>
            </a:r>
            <a:r>
              <a:rPr lang="en-US" altLang="zh-CN" dirty="0">
                <a:latin typeface="+mj-ea"/>
                <a:sym typeface="+mn-ea"/>
              </a:rPr>
              <a:t>-访问控制</a:t>
            </a:r>
            <a:endParaRPr lang="zh-CN" altLang="en-US" dirty="0"/>
          </a:p>
        </p:txBody>
      </p:sp>
      <p:sp>
        <p:nvSpPr>
          <p:cNvPr id="156675" name="内容占位符 2">
            <a:extLst>
              <a:ext uri="{FF2B5EF4-FFF2-40B4-BE49-F238E27FC236}">
                <a16:creationId xmlns:a16="http://schemas.microsoft.com/office/drawing/2014/main" id="{3D2DEAB8-D26B-483D-A043-A01EF44D15F5}"/>
              </a:ext>
            </a:extLst>
          </p:cNvPr>
          <p:cNvSpPr>
            <a:spLocks noGrp="1"/>
          </p:cNvSpPr>
          <p:nvPr>
            <p:ph idx="1"/>
          </p:nvPr>
        </p:nvSpPr>
        <p:spPr>
          <a:xfrm>
            <a:off x="541338" y="1485900"/>
            <a:ext cx="7969250" cy="4876800"/>
          </a:xfrm>
        </p:spPr>
        <p:txBody>
          <a:bodyPr/>
          <a:lstStyle/>
          <a:p>
            <a:r>
              <a:rPr lang="zh-CN" altLang="en-US" sz="2000"/>
              <a:t>本地客户端连接，但不指定用户，能够连接数据库，但是操作异常</a:t>
            </a:r>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r>
              <a:rPr lang="en-US" altLang="zh-CN" sz="2000"/>
              <a:t>本地客户端连接，指定用户</a:t>
            </a:r>
          </a:p>
        </p:txBody>
      </p:sp>
      <p:sp>
        <p:nvSpPr>
          <p:cNvPr id="156676" name="灯片编号占位符 3">
            <a:extLst>
              <a:ext uri="{FF2B5EF4-FFF2-40B4-BE49-F238E27FC236}">
                <a16:creationId xmlns:a16="http://schemas.microsoft.com/office/drawing/2014/main" id="{C4D47A80-C984-414D-9F87-488BF48F056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9B46C64-7505-4038-B856-31F7F7D8CC96}" type="slidenum">
              <a:rPr lang="zh-CN" altLang="en-US" sz="2400">
                <a:solidFill>
                  <a:schemeClr val="bg1"/>
                </a:solidFill>
                <a:latin typeface="Times New Roman" panose="02020603050405020304" pitchFamily="18" charset="0"/>
              </a:rPr>
              <a:pPr>
                <a:spcBef>
                  <a:spcPct val="0"/>
                </a:spcBef>
                <a:buClrTx/>
                <a:buSzTx/>
                <a:buFontTx/>
                <a:buNone/>
              </a:pPr>
              <a:t>170</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0B921D2D-0F73-4B94-A1CD-E15967BA2066}"/>
              </a:ext>
            </a:extLst>
          </p:cNvPr>
          <p:cNvSpPr>
            <a:spLocks noGrp="1"/>
          </p:cNvSpPr>
          <p:nvPr>
            <p:ph type="ftr" sz="quarter" idx="12"/>
          </p:nvPr>
        </p:nvSpPr>
        <p:spPr/>
        <p:txBody>
          <a:bodyPr/>
          <a:lstStyle/>
          <a:p>
            <a:pPr algn="l">
              <a:spcBef>
                <a:spcPct val="0"/>
              </a:spcBef>
              <a:defRPr/>
            </a:pPr>
            <a:r>
              <a:rPr kumimoji="0" lang="en-US" altLang="zh-CN">
                <a:solidFill>
                  <a:schemeClr val="bg1"/>
                </a:solidFill>
                <a:latin typeface="+mn-lt"/>
                <a:ea typeface="华文新魏" panose="02010800040101010101" pitchFamily="2" charset="-122"/>
              </a:rPr>
              <a:t>MongoDB</a:t>
            </a:r>
            <a:r>
              <a:rPr kumimoji="0" lang="zh-CN" altLang="en-US">
                <a:solidFill>
                  <a:schemeClr val="bg1"/>
                </a:solidFill>
                <a:latin typeface="+mn-lt"/>
                <a:ea typeface="华文新魏" panose="02010800040101010101" pitchFamily="2" charset="-122"/>
              </a:rPr>
              <a:t>数据库系统</a:t>
            </a:r>
            <a:endParaRPr kumimoji="0" lang="en-US" altLang="zh-CN" sz="1800" dirty="0">
              <a:solidFill>
                <a:schemeClr val="bg1"/>
              </a:solidFill>
              <a:latin typeface="+mn-lt"/>
              <a:ea typeface="华文新魏" panose="02010800040101010101" pitchFamily="2" charset="-122"/>
            </a:endParaRPr>
          </a:p>
        </p:txBody>
      </p:sp>
      <p:pic>
        <p:nvPicPr>
          <p:cNvPr id="156678" name="图片 5">
            <a:extLst>
              <a:ext uri="{FF2B5EF4-FFF2-40B4-BE49-F238E27FC236}">
                <a16:creationId xmlns:a16="http://schemas.microsoft.com/office/drawing/2014/main" id="{ABF9096B-13EB-4D40-B6F2-D54286EDB6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113" y="1844675"/>
            <a:ext cx="810418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图片 6">
            <a:extLst>
              <a:ext uri="{FF2B5EF4-FFF2-40B4-BE49-F238E27FC236}">
                <a16:creationId xmlns:a16="http://schemas.microsoft.com/office/drawing/2014/main" id="{020D2463-2791-48D8-BE49-EA85031370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113" y="4422775"/>
            <a:ext cx="8094662"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a:extLst>
              <a:ext uri="{FF2B5EF4-FFF2-40B4-BE49-F238E27FC236}">
                <a16:creationId xmlns:a16="http://schemas.microsoft.com/office/drawing/2014/main" id="{EE144F2B-062A-431A-9354-A4B4BF169FDF}"/>
              </a:ext>
            </a:extLst>
          </p:cNvPr>
          <p:cNvSpPr>
            <a:spLocks noGrp="1"/>
          </p:cNvSpPr>
          <p:nvPr>
            <p:ph type="title"/>
          </p:nvPr>
        </p:nvSpPr>
        <p:spPr/>
        <p:txBody>
          <a:bodyPr/>
          <a:lstStyle/>
          <a:p>
            <a:r>
              <a:rPr lang="zh-CN" altLang="en-US"/>
              <a:t>数据复制</a:t>
            </a:r>
          </a:p>
        </p:txBody>
      </p:sp>
      <p:sp>
        <p:nvSpPr>
          <p:cNvPr id="157699" name="内容占位符 2">
            <a:extLst>
              <a:ext uri="{FF2B5EF4-FFF2-40B4-BE49-F238E27FC236}">
                <a16:creationId xmlns:a16="http://schemas.microsoft.com/office/drawing/2014/main" id="{8D1B2EA6-9B65-4A6B-8843-13EEB4163CAD}"/>
              </a:ext>
            </a:extLst>
          </p:cNvPr>
          <p:cNvSpPr>
            <a:spLocks noGrp="1"/>
          </p:cNvSpPr>
          <p:nvPr>
            <p:ph idx="1"/>
          </p:nvPr>
        </p:nvSpPr>
        <p:spPr/>
        <p:txBody>
          <a:bodyPr/>
          <a:lstStyle/>
          <a:p>
            <a:pPr>
              <a:lnSpc>
                <a:spcPct val="150000"/>
              </a:lnSpc>
            </a:pPr>
            <a:r>
              <a:rPr lang="zh-CN" altLang="en-US" sz="2400"/>
              <a:t>复制是将数据同步在多个服务器的过程</a:t>
            </a:r>
            <a:endParaRPr lang="en-US" altLang="zh-CN" sz="2400"/>
          </a:p>
          <a:p>
            <a:pPr>
              <a:lnSpc>
                <a:spcPct val="150000"/>
              </a:lnSpc>
            </a:pPr>
            <a:r>
              <a:rPr lang="zh-CN" altLang="en-US" sz="2400"/>
              <a:t>复制的作用</a:t>
            </a:r>
            <a:endParaRPr lang="en-US" altLang="zh-CN" sz="2400"/>
          </a:p>
          <a:p>
            <a:pPr lvl="1">
              <a:lnSpc>
                <a:spcPct val="150000"/>
              </a:lnSpc>
            </a:pPr>
            <a:r>
              <a:rPr lang="zh-CN" altLang="en-US" sz="2000"/>
              <a:t>保障数据的安全性</a:t>
            </a:r>
          </a:p>
          <a:p>
            <a:pPr lvl="1">
              <a:lnSpc>
                <a:spcPct val="150000"/>
              </a:lnSpc>
            </a:pPr>
            <a:r>
              <a:rPr lang="zh-CN" altLang="en-US" sz="2000"/>
              <a:t>数据高可用性 </a:t>
            </a:r>
            <a:r>
              <a:rPr lang="en-US" altLang="zh-CN" sz="2000"/>
              <a:t>(24*7)</a:t>
            </a:r>
          </a:p>
          <a:p>
            <a:pPr lvl="1">
              <a:lnSpc>
                <a:spcPct val="150000"/>
              </a:lnSpc>
            </a:pPr>
            <a:r>
              <a:rPr lang="zh-CN" altLang="en-US" sz="2000"/>
              <a:t>灾难恢复</a:t>
            </a:r>
          </a:p>
          <a:p>
            <a:pPr lvl="1">
              <a:lnSpc>
                <a:spcPct val="150000"/>
              </a:lnSpc>
            </a:pPr>
            <a:r>
              <a:rPr lang="zh-CN" altLang="en-US" sz="2000"/>
              <a:t>无需停机维护（如备份，重建索引，压缩）</a:t>
            </a:r>
          </a:p>
          <a:p>
            <a:pPr lvl="1">
              <a:lnSpc>
                <a:spcPct val="150000"/>
              </a:lnSpc>
            </a:pPr>
            <a:r>
              <a:rPr lang="zh-CN" altLang="en-US" sz="2000"/>
              <a:t>分布式读取数据</a:t>
            </a:r>
          </a:p>
          <a:p>
            <a:pPr>
              <a:lnSpc>
                <a:spcPct val="150000"/>
              </a:lnSpc>
            </a:pPr>
            <a:endParaRPr lang="zh-CN" altLang="en-US" sz="2400"/>
          </a:p>
        </p:txBody>
      </p:sp>
      <p:sp>
        <p:nvSpPr>
          <p:cNvPr id="4" name="日期占位符 3">
            <a:extLst>
              <a:ext uri="{FF2B5EF4-FFF2-40B4-BE49-F238E27FC236}">
                <a16:creationId xmlns:a16="http://schemas.microsoft.com/office/drawing/2014/main" id="{CD268929-8444-4231-ABF4-108A043DBDCD}"/>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57701" name="灯片编号占位符 4">
            <a:extLst>
              <a:ext uri="{FF2B5EF4-FFF2-40B4-BE49-F238E27FC236}">
                <a16:creationId xmlns:a16="http://schemas.microsoft.com/office/drawing/2014/main" id="{41907D82-A7E3-46EC-B63D-D1ACB2F2E4C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9E07989-5AC0-446B-9556-AC19CA6B56B1}" type="slidenum">
              <a:rPr lang="zh-CN" altLang="en-US" sz="2400">
                <a:solidFill>
                  <a:schemeClr val="accent2"/>
                </a:solidFill>
                <a:latin typeface="Times New Roman" panose="02020603050405020304" pitchFamily="18" charset="0"/>
              </a:rPr>
              <a:pPr>
                <a:spcBef>
                  <a:spcPct val="0"/>
                </a:spcBef>
                <a:buClrTx/>
                <a:buSzTx/>
                <a:buFontTx/>
                <a:buNone/>
              </a:pPr>
              <a:t>171</a:t>
            </a:fld>
            <a:endParaRPr lang="en-US" altLang="zh-CN" sz="2400">
              <a:solidFill>
                <a:schemeClr val="accent2"/>
              </a:solidFill>
              <a:latin typeface="Times New Roman" panose="02020603050405020304" pitchFamily="18" charset="0"/>
            </a:endParaRPr>
          </a:p>
        </p:txBody>
      </p:sp>
      <p:sp>
        <p:nvSpPr>
          <p:cNvPr id="157702" name="页脚占位符 5">
            <a:extLst>
              <a:ext uri="{FF2B5EF4-FFF2-40B4-BE49-F238E27FC236}">
                <a16:creationId xmlns:a16="http://schemas.microsoft.com/office/drawing/2014/main" id="{537D043D-8DF8-4E6A-932D-ACFD3EE826DA}"/>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a:extLst>
              <a:ext uri="{FF2B5EF4-FFF2-40B4-BE49-F238E27FC236}">
                <a16:creationId xmlns:a16="http://schemas.microsoft.com/office/drawing/2014/main" id="{E8BF3356-DDB1-4FDD-9DDF-40D240AF6AF0}"/>
              </a:ext>
            </a:extLst>
          </p:cNvPr>
          <p:cNvSpPr>
            <a:spLocks noGrp="1"/>
          </p:cNvSpPr>
          <p:nvPr>
            <p:ph type="title"/>
          </p:nvPr>
        </p:nvSpPr>
        <p:spPr/>
        <p:txBody>
          <a:bodyPr/>
          <a:lstStyle/>
          <a:p>
            <a:r>
              <a:rPr lang="zh-CN" altLang="en-US"/>
              <a:t>数据复制原理</a:t>
            </a:r>
          </a:p>
        </p:txBody>
      </p:sp>
      <p:sp>
        <p:nvSpPr>
          <p:cNvPr id="158723" name="内容占位符 2">
            <a:extLst>
              <a:ext uri="{FF2B5EF4-FFF2-40B4-BE49-F238E27FC236}">
                <a16:creationId xmlns:a16="http://schemas.microsoft.com/office/drawing/2014/main" id="{3C0C9A39-84E7-4BF9-9DFD-AE890EC60EB6}"/>
              </a:ext>
            </a:extLst>
          </p:cNvPr>
          <p:cNvSpPr>
            <a:spLocks noGrp="1"/>
          </p:cNvSpPr>
          <p:nvPr>
            <p:ph idx="1"/>
          </p:nvPr>
        </p:nvSpPr>
        <p:spPr/>
        <p:txBody>
          <a:bodyPr/>
          <a:lstStyle/>
          <a:p>
            <a:pPr>
              <a:lnSpc>
                <a:spcPct val="150000"/>
              </a:lnSpc>
            </a:pPr>
            <a:r>
              <a:rPr lang="zh-CN" altLang="en-US" sz="2400"/>
              <a:t>复制至少需要两个节点</a:t>
            </a:r>
            <a:endParaRPr lang="en-US" altLang="zh-CN" sz="2400"/>
          </a:p>
          <a:p>
            <a:pPr lvl="1">
              <a:lnSpc>
                <a:spcPct val="150000"/>
              </a:lnSpc>
            </a:pPr>
            <a:r>
              <a:rPr lang="zh-CN" altLang="en-US" sz="2200"/>
              <a:t>一个是主节点，负责处理客户端请求</a:t>
            </a:r>
            <a:endParaRPr lang="en-US" altLang="zh-CN" sz="2200"/>
          </a:p>
          <a:p>
            <a:pPr lvl="1">
              <a:lnSpc>
                <a:spcPct val="150000"/>
              </a:lnSpc>
            </a:pPr>
            <a:r>
              <a:rPr lang="zh-CN" altLang="en-US" sz="2200"/>
              <a:t>其余的都是从节点，负责复制主节点上的数据 </a:t>
            </a:r>
          </a:p>
          <a:p>
            <a:pPr>
              <a:lnSpc>
                <a:spcPct val="150000"/>
              </a:lnSpc>
            </a:pPr>
            <a:r>
              <a:rPr lang="en-US" altLang="zh-CN" sz="2400"/>
              <a:t>Mongodb</a:t>
            </a:r>
            <a:r>
              <a:rPr lang="zh-CN" altLang="en-US" sz="2400"/>
              <a:t>常见的搭配方式</a:t>
            </a:r>
            <a:endParaRPr lang="en-US" altLang="zh-CN" sz="2400"/>
          </a:p>
          <a:p>
            <a:pPr lvl="1">
              <a:lnSpc>
                <a:spcPct val="150000"/>
              </a:lnSpc>
            </a:pPr>
            <a:r>
              <a:rPr lang="zh-CN" altLang="en-US" sz="2200"/>
              <a:t>一主一从</a:t>
            </a:r>
            <a:endParaRPr lang="en-US" altLang="zh-CN" sz="2200"/>
          </a:p>
          <a:p>
            <a:pPr lvl="1">
              <a:lnSpc>
                <a:spcPct val="150000"/>
              </a:lnSpc>
            </a:pPr>
            <a:r>
              <a:rPr lang="zh-CN" altLang="en-US" sz="2200"/>
              <a:t>一主多从</a:t>
            </a:r>
          </a:p>
        </p:txBody>
      </p:sp>
      <p:sp>
        <p:nvSpPr>
          <p:cNvPr id="4" name="日期占位符 3">
            <a:extLst>
              <a:ext uri="{FF2B5EF4-FFF2-40B4-BE49-F238E27FC236}">
                <a16:creationId xmlns:a16="http://schemas.microsoft.com/office/drawing/2014/main" id="{7EEB53E0-8026-48AD-9E70-91F04B9B8305}"/>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58725" name="灯片编号占位符 4">
            <a:extLst>
              <a:ext uri="{FF2B5EF4-FFF2-40B4-BE49-F238E27FC236}">
                <a16:creationId xmlns:a16="http://schemas.microsoft.com/office/drawing/2014/main" id="{DC84BFB9-4934-4495-B61B-00F90890FAC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CAED592-BA9A-4B3E-9108-9A2C225094A7}" type="slidenum">
              <a:rPr lang="zh-CN" altLang="en-US" sz="2400">
                <a:solidFill>
                  <a:schemeClr val="accent2"/>
                </a:solidFill>
                <a:latin typeface="Times New Roman" panose="02020603050405020304" pitchFamily="18" charset="0"/>
              </a:rPr>
              <a:pPr>
                <a:spcBef>
                  <a:spcPct val="0"/>
                </a:spcBef>
                <a:buClrTx/>
                <a:buSzTx/>
                <a:buFontTx/>
                <a:buNone/>
              </a:pPr>
              <a:t>172</a:t>
            </a:fld>
            <a:endParaRPr lang="en-US" altLang="zh-CN" sz="2400">
              <a:solidFill>
                <a:schemeClr val="accent2"/>
              </a:solidFill>
              <a:latin typeface="Times New Roman" panose="02020603050405020304" pitchFamily="18" charset="0"/>
            </a:endParaRPr>
          </a:p>
        </p:txBody>
      </p:sp>
      <p:sp>
        <p:nvSpPr>
          <p:cNvPr id="158726" name="页脚占位符 5">
            <a:extLst>
              <a:ext uri="{FF2B5EF4-FFF2-40B4-BE49-F238E27FC236}">
                <a16:creationId xmlns:a16="http://schemas.microsoft.com/office/drawing/2014/main" id="{B51ADAF4-9393-40A5-8696-AE3887101CD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a:extLst>
              <a:ext uri="{FF2B5EF4-FFF2-40B4-BE49-F238E27FC236}">
                <a16:creationId xmlns:a16="http://schemas.microsoft.com/office/drawing/2014/main" id="{56C07B7D-7A8D-4727-BDC0-1728598C5516}"/>
              </a:ext>
            </a:extLst>
          </p:cNvPr>
          <p:cNvSpPr>
            <a:spLocks noGrp="1"/>
          </p:cNvSpPr>
          <p:nvPr>
            <p:ph type="title"/>
          </p:nvPr>
        </p:nvSpPr>
        <p:spPr/>
        <p:txBody>
          <a:bodyPr/>
          <a:lstStyle/>
          <a:p>
            <a:r>
              <a:rPr lang="zh-CN" altLang="en-US"/>
              <a:t>数据复制原理</a:t>
            </a:r>
          </a:p>
        </p:txBody>
      </p:sp>
      <p:sp>
        <p:nvSpPr>
          <p:cNvPr id="76803" name="内容占位符 2">
            <a:extLst>
              <a:ext uri="{FF2B5EF4-FFF2-40B4-BE49-F238E27FC236}">
                <a16:creationId xmlns:a16="http://schemas.microsoft.com/office/drawing/2014/main" id="{78E69A76-0692-45AE-9D3D-0362184B62C7}"/>
              </a:ext>
            </a:extLst>
          </p:cNvPr>
          <p:cNvSpPr>
            <a:spLocks noGrp="1"/>
          </p:cNvSpPr>
          <p:nvPr>
            <p:ph idx="1"/>
          </p:nvPr>
        </p:nvSpPr>
        <p:spPr>
          <a:xfrm>
            <a:off x="685800" y="1371600"/>
            <a:ext cx="3094038" cy="4876800"/>
          </a:xfrm>
        </p:spPr>
        <p:txBody>
          <a:bodyPr/>
          <a:lstStyle/>
          <a:p>
            <a:pPr marL="0" indent="0">
              <a:lnSpc>
                <a:spcPct val="150000"/>
              </a:lnSpc>
              <a:buFont typeface="Wingdings" panose="05000000000000000000" pitchFamily="2" charset="2"/>
              <a:buNone/>
              <a:defRPr/>
            </a:pPr>
            <a:r>
              <a:rPr lang="zh-CN" altLang="en-US" sz="2400" dirty="0"/>
              <a:t>主节点记录在其上的所有操作</a:t>
            </a:r>
            <a:r>
              <a:rPr lang="en-US" altLang="zh-CN" sz="2400" dirty="0" err="1"/>
              <a:t>oplog</a:t>
            </a:r>
            <a:r>
              <a:rPr lang="zh-CN" altLang="en-US" sz="2400" dirty="0"/>
              <a:t>，从节点定期轮询主节点获取这些操作，然后对自己的数据副本执行这些操作，从而保证从节点的数据与主节点一致</a:t>
            </a:r>
          </a:p>
          <a:p>
            <a:pPr>
              <a:lnSpc>
                <a:spcPct val="150000"/>
              </a:lnSpc>
              <a:defRPr/>
            </a:pPr>
            <a:endParaRPr lang="zh-CN" altLang="en-US" sz="2400" dirty="0"/>
          </a:p>
          <a:p>
            <a:pPr>
              <a:defRPr/>
            </a:pPr>
            <a:endParaRPr lang="zh-CN" altLang="en-US" sz="2400" dirty="0"/>
          </a:p>
        </p:txBody>
      </p:sp>
      <p:sp>
        <p:nvSpPr>
          <p:cNvPr id="4" name="日期占位符 3">
            <a:extLst>
              <a:ext uri="{FF2B5EF4-FFF2-40B4-BE49-F238E27FC236}">
                <a16:creationId xmlns:a16="http://schemas.microsoft.com/office/drawing/2014/main" id="{385086F1-CBDC-4A0D-8BC4-1826D47E485E}"/>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59749" name="灯片编号占位符 4">
            <a:extLst>
              <a:ext uri="{FF2B5EF4-FFF2-40B4-BE49-F238E27FC236}">
                <a16:creationId xmlns:a16="http://schemas.microsoft.com/office/drawing/2014/main" id="{2BFC41B0-A817-41F0-A09B-6EB14D9A531B}"/>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EF54B6D-9312-4A90-99E6-B39448881DAA}" type="slidenum">
              <a:rPr lang="zh-CN" altLang="en-US" sz="2400">
                <a:solidFill>
                  <a:schemeClr val="accent2"/>
                </a:solidFill>
                <a:latin typeface="Times New Roman" panose="02020603050405020304" pitchFamily="18" charset="0"/>
              </a:rPr>
              <a:pPr>
                <a:spcBef>
                  <a:spcPct val="0"/>
                </a:spcBef>
                <a:buClrTx/>
                <a:buSzTx/>
                <a:buFontTx/>
                <a:buNone/>
              </a:pPr>
              <a:t>173</a:t>
            </a:fld>
            <a:endParaRPr lang="en-US" altLang="zh-CN" sz="2400">
              <a:solidFill>
                <a:schemeClr val="accent2"/>
              </a:solidFill>
              <a:latin typeface="Times New Roman" panose="02020603050405020304" pitchFamily="18" charset="0"/>
            </a:endParaRPr>
          </a:p>
        </p:txBody>
      </p:sp>
      <p:sp>
        <p:nvSpPr>
          <p:cNvPr id="159750" name="页脚占位符 5">
            <a:extLst>
              <a:ext uri="{FF2B5EF4-FFF2-40B4-BE49-F238E27FC236}">
                <a16:creationId xmlns:a16="http://schemas.microsoft.com/office/drawing/2014/main" id="{7B39A15D-55A8-489A-9A40-12307D7B6DFE}"/>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59751" name="图片 1">
            <a:extLst>
              <a:ext uri="{FF2B5EF4-FFF2-40B4-BE49-F238E27FC236}">
                <a16:creationId xmlns:a16="http://schemas.microsoft.com/office/drawing/2014/main" id="{6D1DD3E3-C465-4AB6-BC26-A17AF80D49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909763"/>
            <a:ext cx="4581525"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a:extLst>
              <a:ext uri="{FF2B5EF4-FFF2-40B4-BE49-F238E27FC236}">
                <a16:creationId xmlns:a16="http://schemas.microsoft.com/office/drawing/2014/main" id="{02DC1D5C-0BF8-4BD5-9971-FE295BD4E04A}"/>
              </a:ext>
            </a:extLst>
          </p:cNvPr>
          <p:cNvSpPr>
            <a:spLocks noGrp="1"/>
          </p:cNvSpPr>
          <p:nvPr>
            <p:ph type="title"/>
          </p:nvPr>
        </p:nvSpPr>
        <p:spPr/>
        <p:txBody>
          <a:bodyPr/>
          <a:lstStyle/>
          <a:p>
            <a:r>
              <a:rPr lang="zh-CN" altLang="en-US"/>
              <a:t>添加副本</a:t>
            </a:r>
          </a:p>
        </p:txBody>
      </p:sp>
      <p:sp>
        <p:nvSpPr>
          <p:cNvPr id="77827" name="内容占位符 2">
            <a:extLst>
              <a:ext uri="{FF2B5EF4-FFF2-40B4-BE49-F238E27FC236}">
                <a16:creationId xmlns:a16="http://schemas.microsoft.com/office/drawing/2014/main" id="{2E027E71-22E9-49AF-81E4-A2238F62C7CD}"/>
              </a:ext>
            </a:extLst>
          </p:cNvPr>
          <p:cNvSpPr>
            <a:spLocks noGrp="1"/>
          </p:cNvSpPr>
          <p:nvPr>
            <p:ph idx="1"/>
          </p:nvPr>
        </p:nvSpPr>
        <p:spPr/>
        <p:txBody>
          <a:bodyPr/>
          <a:lstStyle/>
          <a:p>
            <a:pPr>
              <a:lnSpc>
                <a:spcPct val="150000"/>
              </a:lnSpc>
              <a:defRPr/>
            </a:pPr>
            <a:r>
              <a:rPr lang="zh-CN" altLang="en-US" sz="2400" dirty="0"/>
              <a:t>使用</a:t>
            </a:r>
            <a:r>
              <a:rPr lang="en-US" altLang="zh-CN" sz="2400" dirty="0" err="1"/>
              <a:t>rs.add</a:t>
            </a:r>
            <a:r>
              <a:rPr lang="en-US" altLang="zh-CN" sz="2400" dirty="0"/>
              <a:t>()</a:t>
            </a:r>
            <a:r>
              <a:rPr lang="zh-CN" altLang="en-US" sz="2400" dirty="0"/>
              <a:t>方法来添加副本</a:t>
            </a:r>
            <a:endParaRPr lang="en-US" altLang="zh-CN" sz="2400" dirty="0"/>
          </a:p>
          <a:p>
            <a:pPr marL="0" indent="0">
              <a:lnSpc>
                <a:spcPct val="150000"/>
              </a:lnSpc>
              <a:buFont typeface="Wingdings" panose="05000000000000000000" pitchFamily="2" charset="2"/>
              <a:buNone/>
              <a:defRPr/>
            </a:pPr>
            <a:r>
              <a:rPr lang="en-US" altLang="zh-CN" sz="2400" dirty="0"/>
              <a:t>	</a:t>
            </a:r>
            <a:r>
              <a:rPr lang="en-US" altLang="zh-CN" sz="1800" b="1" dirty="0" err="1"/>
              <a:t>rs.add</a:t>
            </a:r>
            <a:r>
              <a:rPr lang="en-US" altLang="zh-CN" sz="1800" b="1" dirty="0"/>
              <a:t>(HOST_NAME:PORT)</a:t>
            </a:r>
          </a:p>
          <a:p>
            <a:pPr marL="0" indent="0">
              <a:lnSpc>
                <a:spcPct val="150000"/>
              </a:lnSpc>
              <a:buFont typeface="Wingdings" panose="05000000000000000000" pitchFamily="2" charset="2"/>
              <a:buNone/>
              <a:defRPr/>
            </a:pPr>
            <a:endParaRPr lang="zh-CN" altLang="en-US" sz="2400" dirty="0"/>
          </a:p>
        </p:txBody>
      </p:sp>
      <p:sp>
        <p:nvSpPr>
          <p:cNvPr id="4" name="日期占位符 3">
            <a:extLst>
              <a:ext uri="{FF2B5EF4-FFF2-40B4-BE49-F238E27FC236}">
                <a16:creationId xmlns:a16="http://schemas.microsoft.com/office/drawing/2014/main" id="{11E2AF5E-624D-4714-8582-02EE09C6D956}"/>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60773" name="灯片编号占位符 4">
            <a:extLst>
              <a:ext uri="{FF2B5EF4-FFF2-40B4-BE49-F238E27FC236}">
                <a16:creationId xmlns:a16="http://schemas.microsoft.com/office/drawing/2014/main" id="{92104308-BB07-497B-8324-9AD893B1DA1D}"/>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FE1E1CE-D81B-4CAB-8D8D-53F15F271A5E}" type="slidenum">
              <a:rPr lang="zh-CN" altLang="en-US" sz="2400">
                <a:solidFill>
                  <a:schemeClr val="accent2"/>
                </a:solidFill>
                <a:latin typeface="Times New Roman" panose="02020603050405020304" pitchFamily="18" charset="0"/>
              </a:rPr>
              <a:pPr>
                <a:spcBef>
                  <a:spcPct val="0"/>
                </a:spcBef>
                <a:buClrTx/>
                <a:buSzTx/>
                <a:buFontTx/>
                <a:buNone/>
              </a:pPr>
              <a:t>174</a:t>
            </a:fld>
            <a:endParaRPr lang="en-US" altLang="zh-CN" sz="2400">
              <a:solidFill>
                <a:schemeClr val="accent2"/>
              </a:solidFill>
              <a:latin typeface="Times New Roman" panose="02020603050405020304" pitchFamily="18" charset="0"/>
            </a:endParaRPr>
          </a:p>
        </p:txBody>
      </p:sp>
      <p:sp>
        <p:nvSpPr>
          <p:cNvPr id="160774" name="页脚占位符 5">
            <a:extLst>
              <a:ext uri="{FF2B5EF4-FFF2-40B4-BE49-F238E27FC236}">
                <a16:creationId xmlns:a16="http://schemas.microsoft.com/office/drawing/2014/main" id="{817718CC-A282-4BBC-B297-549A120E280D}"/>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60775" name="图片 1">
            <a:extLst>
              <a:ext uri="{FF2B5EF4-FFF2-40B4-BE49-F238E27FC236}">
                <a16:creationId xmlns:a16="http://schemas.microsoft.com/office/drawing/2014/main" id="{2FE50357-8918-495D-A8FA-87B39B7F4E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284538"/>
            <a:ext cx="8758238"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a:extLst>
              <a:ext uri="{FF2B5EF4-FFF2-40B4-BE49-F238E27FC236}">
                <a16:creationId xmlns:a16="http://schemas.microsoft.com/office/drawing/2014/main" id="{3501A692-F0B0-4FC4-B331-ECD9D8086405}"/>
              </a:ext>
            </a:extLst>
          </p:cNvPr>
          <p:cNvSpPr>
            <a:spLocks noGrp="1"/>
          </p:cNvSpPr>
          <p:nvPr>
            <p:ph type="title"/>
          </p:nvPr>
        </p:nvSpPr>
        <p:spPr/>
        <p:txBody>
          <a:bodyPr/>
          <a:lstStyle/>
          <a:p>
            <a:r>
              <a:rPr lang="zh-CN" altLang="en-US"/>
              <a:t>分片</a:t>
            </a:r>
          </a:p>
        </p:txBody>
      </p:sp>
      <p:sp>
        <p:nvSpPr>
          <p:cNvPr id="161795" name="内容占位符 2">
            <a:extLst>
              <a:ext uri="{FF2B5EF4-FFF2-40B4-BE49-F238E27FC236}">
                <a16:creationId xmlns:a16="http://schemas.microsoft.com/office/drawing/2014/main" id="{99AEA091-E681-4130-AE08-D4C1F8187243}"/>
              </a:ext>
            </a:extLst>
          </p:cNvPr>
          <p:cNvSpPr>
            <a:spLocks noGrp="1"/>
          </p:cNvSpPr>
          <p:nvPr>
            <p:ph idx="1"/>
          </p:nvPr>
        </p:nvSpPr>
        <p:spPr/>
        <p:txBody>
          <a:bodyPr/>
          <a:lstStyle/>
          <a:p>
            <a:pPr>
              <a:lnSpc>
                <a:spcPct val="150000"/>
              </a:lnSpc>
            </a:pPr>
            <a:r>
              <a:rPr lang="zh-CN" altLang="en-US" sz="2400"/>
              <a:t>当</a:t>
            </a:r>
            <a:r>
              <a:rPr lang="en-US" altLang="zh-CN" sz="2400"/>
              <a:t>MongoDB</a:t>
            </a:r>
            <a:r>
              <a:rPr lang="zh-CN" altLang="en-US" sz="2400"/>
              <a:t>存储海量的数据时，一台机器可能不足以存储数据，也可能不足以提供可接受的读写吞吐量</a:t>
            </a:r>
            <a:endParaRPr lang="en-US" altLang="zh-CN" sz="2400"/>
          </a:p>
          <a:p>
            <a:pPr>
              <a:lnSpc>
                <a:spcPct val="150000"/>
              </a:lnSpc>
            </a:pPr>
            <a:r>
              <a:rPr lang="zh-CN" altLang="en-US" sz="2400"/>
              <a:t>困难和问题</a:t>
            </a:r>
            <a:endParaRPr lang="en-US" altLang="zh-CN" sz="2400"/>
          </a:p>
          <a:p>
            <a:pPr lvl="1">
              <a:lnSpc>
                <a:spcPct val="150000"/>
              </a:lnSpc>
            </a:pPr>
            <a:r>
              <a:rPr lang="zh-CN" altLang="en-US" sz="1800"/>
              <a:t>复制所有的写入操作到主节点</a:t>
            </a:r>
          </a:p>
          <a:p>
            <a:pPr lvl="1">
              <a:lnSpc>
                <a:spcPct val="150000"/>
              </a:lnSpc>
            </a:pPr>
            <a:r>
              <a:rPr lang="zh-CN" altLang="en-US" sz="2000"/>
              <a:t>延迟的敏感数据会在主节点查询</a:t>
            </a:r>
          </a:p>
          <a:p>
            <a:pPr lvl="1">
              <a:lnSpc>
                <a:spcPct val="150000"/>
              </a:lnSpc>
            </a:pPr>
            <a:r>
              <a:rPr lang="zh-CN" altLang="en-US" sz="2000"/>
              <a:t>单个副本集限制在</a:t>
            </a:r>
            <a:r>
              <a:rPr lang="en-US" altLang="zh-CN" sz="2000"/>
              <a:t>12</a:t>
            </a:r>
            <a:r>
              <a:rPr lang="zh-CN" altLang="en-US" sz="2000"/>
              <a:t>个节点</a:t>
            </a:r>
          </a:p>
          <a:p>
            <a:pPr lvl="1">
              <a:lnSpc>
                <a:spcPct val="150000"/>
              </a:lnSpc>
            </a:pPr>
            <a:r>
              <a:rPr lang="zh-CN" altLang="en-US" sz="2000"/>
              <a:t>当请求量巨大时会出现内存不足。</a:t>
            </a:r>
          </a:p>
          <a:p>
            <a:pPr lvl="1">
              <a:lnSpc>
                <a:spcPct val="150000"/>
              </a:lnSpc>
            </a:pPr>
            <a:r>
              <a:rPr lang="zh-CN" altLang="en-US" sz="2000"/>
              <a:t>本地磁盘不足</a:t>
            </a:r>
          </a:p>
          <a:p>
            <a:pPr lvl="1">
              <a:lnSpc>
                <a:spcPct val="150000"/>
              </a:lnSpc>
            </a:pPr>
            <a:r>
              <a:rPr lang="zh-CN" altLang="en-US" sz="2000"/>
              <a:t>垂直扩展价格昂贵</a:t>
            </a:r>
          </a:p>
          <a:p>
            <a:pPr>
              <a:lnSpc>
                <a:spcPct val="150000"/>
              </a:lnSpc>
            </a:pPr>
            <a:endParaRPr lang="zh-CN" altLang="en-US" sz="2400"/>
          </a:p>
        </p:txBody>
      </p:sp>
      <p:sp>
        <p:nvSpPr>
          <p:cNvPr id="4" name="日期占位符 3">
            <a:extLst>
              <a:ext uri="{FF2B5EF4-FFF2-40B4-BE49-F238E27FC236}">
                <a16:creationId xmlns:a16="http://schemas.microsoft.com/office/drawing/2014/main" id="{34E9C1F4-86E3-4DE9-BBBE-3C226559CD87}"/>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61797" name="灯片编号占位符 4">
            <a:extLst>
              <a:ext uri="{FF2B5EF4-FFF2-40B4-BE49-F238E27FC236}">
                <a16:creationId xmlns:a16="http://schemas.microsoft.com/office/drawing/2014/main" id="{28557A17-D58A-430E-8397-58637F3D3C1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55D939D-5576-4A98-A985-8298052DCFB5}" type="slidenum">
              <a:rPr lang="zh-CN" altLang="en-US" sz="2400">
                <a:solidFill>
                  <a:schemeClr val="accent2"/>
                </a:solidFill>
                <a:latin typeface="Times New Roman" panose="02020603050405020304" pitchFamily="18" charset="0"/>
              </a:rPr>
              <a:pPr>
                <a:spcBef>
                  <a:spcPct val="0"/>
                </a:spcBef>
                <a:buClrTx/>
                <a:buSzTx/>
                <a:buFontTx/>
                <a:buNone/>
              </a:pPr>
              <a:t>175</a:t>
            </a:fld>
            <a:endParaRPr lang="en-US" altLang="zh-CN" sz="2400">
              <a:solidFill>
                <a:schemeClr val="accent2"/>
              </a:solidFill>
              <a:latin typeface="Times New Roman" panose="02020603050405020304" pitchFamily="18" charset="0"/>
            </a:endParaRPr>
          </a:p>
        </p:txBody>
      </p:sp>
      <p:sp>
        <p:nvSpPr>
          <p:cNvPr id="161798" name="页脚占位符 5">
            <a:extLst>
              <a:ext uri="{FF2B5EF4-FFF2-40B4-BE49-F238E27FC236}">
                <a16:creationId xmlns:a16="http://schemas.microsoft.com/office/drawing/2014/main" id="{0F5C0136-B16D-4B5C-95CF-771769B63F0A}"/>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a:extLst>
              <a:ext uri="{FF2B5EF4-FFF2-40B4-BE49-F238E27FC236}">
                <a16:creationId xmlns:a16="http://schemas.microsoft.com/office/drawing/2014/main" id="{BA2B35CC-815A-4B2E-99C0-98EF4829BB62}"/>
              </a:ext>
            </a:extLst>
          </p:cNvPr>
          <p:cNvSpPr>
            <a:spLocks noGrp="1"/>
          </p:cNvSpPr>
          <p:nvPr>
            <p:ph type="title"/>
          </p:nvPr>
        </p:nvSpPr>
        <p:spPr/>
        <p:txBody>
          <a:bodyPr/>
          <a:lstStyle/>
          <a:p>
            <a:r>
              <a:rPr lang="zh-CN" altLang="en-US"/>
              <a:t>分片</a:t>
            </a:r>
          </a:p>
        </p:txBody>
      </p:sp>
      <p:pic>
        <p:nvPicPr>
          <p:cNvPr id="162819" name="内容占位符 1">
            <a:extLst>
              <a:ext uri="{FF2B5EF4-FFF2-40B4-BE49-F238E27FC236}">
                <a16:creationId xmlns:a16="http://schemas.microsoft.com/office/drawing/2014/main" id="{22B8A777-1095-474B-ADF1-4A4BF124245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03300" y="1371600"/>
            <a:ext cx="7137400" cy="4876800"/>
          </a:xfrm>
        </p:spPr>
      </p:pic>
      <p:sp>
        <p:nvSpPr>
          <p:cNvPr id="4" name="日期占位符 3">
            <a:extLst>
              <a:ext uri="{FF2B5EF4-FFF2-40B4-BE49-F238E27FC236}">
                <a16:creationId xmlns:a16="http://schemas.microsoft.com/office/drawing/2014/main" id="{CC67F333-3F91-4F5A-804A-CCD1F400D94A}"/>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62821" name="灯片编号占位符 4">
            <a:extLst>
              <a:ext uri="{FF2B5EF4-FFF2-40B4-BE49-F238E27FC236}">
                <a16:creationId xmlns:a16="http://schemas.microsoft.com/office/drawing/2014/main" id="{3C341E5A-E65F-49F3-8B0D-07749CB2C1E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3613FC3-1147-4728-A3B8-DE11A9E9F065}" type="slidenum">
              <a:rPr lang="zh-CN" altLang="en-US" sz="2400">
                <a:solidFill>
                  <a:schemeClr val="accent2"/>
                </a:solidFill>
                <a:latin typeface="Times New Roman" panose="02020603050405020304" pitchFamily="18" charset="0"/>
              </a:rPr>
              <a:pPr>
                <a:spcBef>
                  <a:spcPct val="0"/>
                </a:spcBef>
                <a:buClrTx/>
                <a:buSzTx/>
                <a:buFontTx/>
                <a:buNone/>
              </a:pPr>
              <a:t>176</a:t>
            </a:fld>
            <a:endParaRPr lang="en-US" altLang="zh-CN" sz="2400">
              <a:solidFill>
                <a:schemeClr val="accent2"/>
              </a:solidFill>
              <a:latin typeface="Times New Roman" panose="02020603050405020304" pitchFamily="18" charset="0"/>
            </a:endParaRPr>
          </a:p>
        </p:txBody>
      </p:sp>
      <p:sp>
        <p:nvSpPr>
          <p:cNvPr id="162822" name="页脚占位符 5">
            <a:extLst>
              <a:ext uri="{FF2B5EF4-FFF2-40B4-BE49-F238E27FC236}">
                <a16:creationId xmlns:a16="http://schemas.microsoft.com/office/drawing/2014/main" id="{F031BF4B-4082-4B2B-B3F6-C67E72782D5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a:extLst>
              <a:ext uri="{FF2B5EF4-FFF2-40B4-BE49-F238E27FC236}">
                <a16:creationId xmlns:a16="http://schemas.microsoft.com/office/drawing/2014/main" id="{D2679082-5D49-4E2C-8FFE-55B4F591F671}"/>
              </a:ext>
            </a:extLst>
          </p:cNvPr>
          <p:cNvSpPr>
            <a:spLocks noGrp="1"/>
          </p:cNvSpPr>
          <p:nvPr>
            <p:ph type="title"/>
          </p:nvPr>
        </p:nvSpPr>
        <p:spPr/>
        <p:txBody>
          <a:bodyPr/>
          <a:lstStyle/>
          <a:p>
            <a:r>
              <a:rPr lang="zh-CN" altLang="en-US"/>
              <a:t>分片</a:t>
            </a:r>
          </a:p>
        </p:txBody>
      </p:sp>
      <p:sp>
        <p:nvSpPr>
          <p:cNvPr id="163843" name="内容占位符 2">
            <a:extLst>
              <a:ext uri="{FF2B5EF4-FFF2-40B4-BE49-F238E27FC236}">
                <a16:creationId xmlns:a16="http://schemas.microsoft.com/office/drawing/2014/main" id="{F75FA15E-A0EA-4BB5-ADC3-35244DC19413}"/>
              </a:ext>
            </a:extLst>
          </p:cNvPr>
          <p:cNvSpPr>
            <a:spLocks noGrp="1"/>
          </p:cNvSpPr>
          <p:nvPr>
            <p:ph idx="1"/>
          </p:nvPr>
        </p:nvSpPr>
        <p:spPr/>
        <p:txBody>
          <a:bodyPr/>
          <a:lstStyle/>
          <a:p>
            <a:pPr>
              <a:lnSpc>
                <a:spcPct val="150000"/>
              </a:lnSpc>
            </a:pPr>
            <a:r>
              <a:rPr lang="en-US" altLang="zh-CN" sz="2400"/>
              <a:t>Shard</a:t>
            </a:r>
          </a:p>
          <a:p>
            <a:pPr lvl="1">
              <a:lnSpc>
                <a:spcPct val="150000"/>
              </a:lnSpc>
            </a:pPr>
            <a:r>
              <a:rPr lang="zh-CN" altLang="en-US" sz="2000"/>
              <a:t>用于存储实际的数据块，实际生产环境中一个</a:t>
            </a:r>
            <a:r>
              <a:rPr lang="en-US" altLang="zh-CN" sz="2000"/>
              <a:t>shard server</a:t>
            </a:r>
            <a:r>
              <a:rPr lang="zh-CN" altLang="en-US" sz="2000"/>
              <a:t>角色可由几台机器组个一个</a:t>
            </a:r>
            <a:r>
              <a:rPr lang="en-US" altLang="zh-CN" sz="2000"/>
              <a:t>relica set</a:t>
            </a:r>
            <a:r>
              <a:rPr lang="zh-CN" altLang="en-US" sz="2000"/>
              <a:t>承担，防止主机单点故障 </a:t>
            </a:r>
          </a:p>
          <a:p>
            <a:pPr>
              <a:lnSpc>
                <a:spcPct val="150000"/>
              </a:lnSpc>
            </a:pPr>
            <a:r>
              <a:rPr lang="en-US" altLang="zh-CN" sz="2400"/>
              <a:t>Config Server</a:t>
            </a:r>
          </a:p>
          <a:p>
            <a:pPr lvl="1">
              <a:lnSpc>
                <a:spcPct val="150000"/>
              </a:lnSpc>
            </a:pPr>
            <a:r>
              <a:rPr lang="en-US" altLang="zh-CN" sz="2000"/>
              <a:t>mongod</a:t>
            </a:r>
            <a:r>
              <a:rPr lang="zh-CN" altLang="en-US" sz="2000"/>
              <a:t>实例，存储了整个 </a:t>
            </a:r>
            <a:r>
              <a:rPr lang="en-US" altLang="zh-CN" sz="2000"/>
              <a:t>ClusterMetadata</a:t>
            </a:r>
            <a:r>
              <a:rPr lang="zh-CN" altLang="en-US" sz="2000"/>
              <a:t>，其中包括 </a:t>
            </a:r>
            <a:r>
              <a:rPr lang="en-US" altLang="zh-CN" sz="2000"/>
              <a:t>chunk</a:t>
            </a:r>
            <a:r>
              <a:rPr lang="zh-CN" altLang="en-US" sz="2000"/>
              <a:t>信息 </a:t>
            </a:r>
          </a:p>
          <a:p>
            <a:pPr>
              <a:lnSpc>
                <a:spcPct val="150000"/>
              </a:lnSpc>
            </a:pPr>
            <a:r>
              <a:rPr lang="en-US" altLang="zh-CN" sz="2400"/>
              <a:t>Query Routers</a:t>
            </a:r>
          </a:p>
          <a:p>
            <a:pPr lvl="1">
              <a:lnSpc>
                <a:spcPct val="150000"/>
              </a:lnSpc>
            </a:pPr>
            <a:r>
              <a:rPr lang="zh-CN" altLang="en-US" sz="2000"/>
              <a:t>前端路由，客户端由此接入，且让整个集群看上去像单一数据库，前端应用可以透明使用</a:t>
            </a:r>
          </a:p>
          <a:p>
            <a:pPr>
              <a:lnSpc>
                <a:spcPct val="150000"/>
              </a:lnSpc>
            </a:pPr>
            <a:endParaRPr lang="zh-CN" altLang="en-US" sz="2400"/>
          </a:p>
        </p:txBody>
      </p:sp>
      <p:sp>
        <p:nvSpPr>
          <p:cNvPr id="4" name="日期占位符 3">
            <a:extLst>
              <a:ext uri="{FF2B5EF4-FFF2-40B4-BE49-F238E27FC236}">
                <a16:creationId xmlns:a16="http://schemas.microsoft.com/office/drawing/2014/main" id="{FD026647-FFFB-40E7-93E3-6C541C7F34EA}"/>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163845" name="灯片编号占位符 4">
            <a:extLst>
              <a:ext uri="{FF2B5EF4-FFF2-40B4-BE49-F238E27FC236}">
                <a16:creationId xmlns:a16="http://schemas.microsoft.com/office/drawing/2014/main" id="{5F18F610-767A-4881-B7DC-34C50DA7A2DF}"/>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5003A92-6985-4287-ABCE-73832230E661}" type="slidenum">
              <a:rPr lang="zh-CN" altLang="en-US" sz="2400">
                <a:solidFill>
                  <a:schemeClr val="accent2"/>
                </a:solidFill>
                <a:latin typeface="Times New Roman" panose="02020603050405020304" pitchFamily="18" charset="0"/>
              </a:rPr>
              <a:pPr>
                <a:spcBef>
                  <a:spcPct val="0"/>
                </a:spcBef>
                <a:buClrTx/>
                <a:buSzTx/>
                <a:buFontTx/>
                <a:buNone/>
              </a:pPr>
              <a:t>177</a:t>
            </a:fld>
            <a:endParaRPr lang="en-US" altLang="zh-CN" sz="2400">
              <a:solidFill>
                <a:schemeClr val="accent2"/>
              </a:solidFill>
              <a:latin typeface="Times New Roman" panose="02020603050405020304" pitchFamily="18" charset="0"/>
            </a:endParaRPr>
          </a:p>
        </p:txBody>
      </p:sp>
      <p:sp>
        <p:nvSpPr>
          <p:cNvPr id="163846" name="页脚占位符 5">
            <a:extLst>
              <a:ext uri="{FF2B5EF4-FFF2-40B4-BE49-F238E27FC236}">
                <a16:creationId xmlns:a16="http://schemas.microsoft.com/office/drawing/2014/main" id="{16FF89A4-431C-40B5-96E5-F1D2D720E13A}"/>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352790A-C056-44A4-B00F-A0B5E7A4ED42}"/>
              </a:ext>
            </a:extLst>
          </p:cNvPr>
          <p:cNvSpPr>
            <a:spLocks noGrp="1"/>
          </p:cNvSpPr>
          <p:nvPr>
            <p:ph type="title"/>
          </p:nvPr>
        </p:nvSpPr>
        <p:spPr/>
        <p:txBody>
          <a:bodyPr/>
          <a:lstStyle/>
          <a:p>
            <a:r>
              <a:rPr lang="zh-CN" altLang="en-US"/>
              <a:t>提纲</a:t>
            </a:r>
          </a:p>
        </p:txBody>
      </p:sp>
      <p:sp>
        <p:nvSpPr>
          <p:cNvPr id="12291" name="内容占位符 2">
            <a:extLst>
              <a:ext uri="{FF2B5EF4-FFF2-40B4-BE49-F238E27FC236}">
                <a16:creationId xmlns:a16="http://schemas.microsoft.com/office/drawing/2014/main" id="{2D118765-4489-4D29-B932-D9FCB229FBC6}"/>
              </a:ext>
            </a:extLst>
          </p:cNvPr>
          <p:cNvSpPr>
            <a:spLocks noGrp="1"/>
          </p:cNvSpPr>
          <p:nvPr>
            <p:ph idx="1"/>
          </p:nvPr>
        </p:nvSpPr>
        <p:spPr>
          <a:xfrm>
            <a:off x="685800" y="1360512"/>
            <a:ext cx="7772400" cy="4876800"/>
          </a:xfrm>
        </p:spPr>
        <p:txBody>
          <a:bodyPr/>
          <a:lstStyle/>
          <a:p>
            <a:pPr>
              <a:lnSpc>
                <a:spcPct val="150000"/>
              </a:lnSpc>
            </a:pPr>
            <a:r>
              <a:rPr lang="zh-CN" altLang="en-US" sz="2400" dirty="0"/>
              <a:t>文档型数据库</a:t>
            </a:r>
            <a:endParaRPr lang="en-US" altLang="zh-CN" sz="2400" dirty="0"/>
          </a:p>
          <a:p>
            <a:pPr>
              <a:lnSpc>
                <a:spcPct val="150000"/>
              </a:lnSpc>
            </a:pPr>
            <a:r>
              <a:rPr lang="en-US" altLang="zh-CN" sz="2400" dirty="0"/>
              <a:t>MongoDB</a:t>
            </a:r>
            <a:r>
              <a:rPr lang="zh-CN" altLang="en-US" sz="2400" dirty="0"/>
              <a:t>数据库</a:t>
            </a:r>
            <a:endParaRPr lang="en-US" altLang="zh-CN" sz="2400" dirty="0">
              <a:solidFill>
                <a:srgbClr val="FF0000"/>
              </a:solidFill>
            </a:endParaRPr>
          </a:p>
          <a:p>
            <a:pPr lvl="1">
              <a:lnSpc>
                <a:spcPct val="150000"/>
              </a:lnSpc>
            </a:pPr>
            <a:r>
              <a:rPr lang="en-US" altLang="zh-CN" sz="2000" dirty="0">
                <a:solidFill>
                  <a:schemeClr val="bg1"/>
                </a:solidFill>
                <a:cs typeface="+mn-cs"/>
              </a:rPr>
              <a:t>MongoDB</a:t>
            </a:r>
            <a:r>
              <a:rPr lang="zh-CN" altLang="en-US" sz="2000" dirty="0">
                <a:solidFill>
                  <a:schemeClr val="bg1"/>
                </a:solidFill>
                <a:cs typeface="+mn-cs"/>
              </a:rPr>
              <a:t>简介</a:t>
            </a:r>
            <a:endParaRPr lang="en-US" altLang="zh-CN" sz="2000" dirty="0">
              <a:solidFill>
                <a:schemeClr val="bg1"/>
              </a:solidFill>
              <a:cs typeface="+mn-cs"/>
            </a:endParaRPr>
          </a:p>
          <a:p>
            <a:pPr lvl="1">
              <a:lnSpc>
                <a:spcPct val="150000"/>
              </a:lnSpc>
            </a:pPr>
            <a:r>
              <a:rPr lang="en-US" altLang="zh-CN" sz="2000" dirty="0"/>
              <a:t>MongoDB</a:t>
            </a:r>
            <a:r>
              <a:rPr lang="zh-CN" altLang="en-US" sz="2000" dirty="0"/>
              <a:t>数据模型</a:t>
            </a:r>
            <a:endParaRPr lang="en-US" altLang="zh-CN" sz="2000" dirty="0"/>
          </a:p>
          <a:p>
            <a:pPr lvl="1">
              <a:lnSpc>
                <a:spcPct val="150000"/>
              </a:lnSpc>
            </a:pPr>
            <a:r>
              <a:rPr lang="en-US" altLang="zh-CN" sz="2000" dirty="0"/>
              <a:t>MongoDB</a:t>
            </a:r>
            <a:r>
              <a:rPr lang="zh-CN" altLang="en-US" sz="2000" dirty="0"/>
              <a:t>访问与操作</a:t>
            </a:r>
            <a:endParaRPr lang="en-US" altLang="zh-CN" sz="2000" dirty="0"/>
          </a:p>
          <a:p>
            <a:pPr lvl="1">
              <a:lnSpc>
                <a:spcPct val="150000"/>
              </a:lnSpc>
            </a:pPr>
            <a:r>
              <a:rPr lang="en-US" altLang="zh-CN" sz="2000" dirty="0"/>
              <a:t>MongoDB</a:t>
            </a:r>
            <a:r>
              <a:rPr lang="zh-CN" altLang="en-US" sz="2000" dirty="0"/>
              <a:t>管理命令</a:t>
            </a:r>
            <a:endParaRPr lang="en-US" altLang="zh-CN" sz="2000" dirty="0"/>
          </a:p>
          <a:p>
            <a:pPr lvl="1">
              <a:lnSpc>
                <a:spcPct val="150000"/>
              </a:lnSpc>
            </a:pPr>
            <a:r>
              <a:rPr lang="en-US" altLang="zh-CN" sz="2000" dirty="0">
                <a:solidFill>
                  <a:srgbClr val="FF0000"/>
                </a:solidFill>
              </a:rPr>
              <a:t>MongoDB</a:t>
            </a:r>
            <a:r>
              <a:rPr lang="zh-CN" altLang="en-US" sz="2000" dirty="0">
                <a:solidFill>
                  <a:srgbClr val="FF0000"/>
                </a:solidFill>
              </a:rPr>
              <a:t>应用案例</a:t>
            </a:r>
            <a:endParaRPr lang="en-US" altLang="zh-CN" sz="2000" dirty="0">
              <a:solidFill>
                <a:srgbClr val="FF0000"/>
              </a:solidFill>
            </a:endParaRPr>
          </a:p>
          <a:p>
            <a:pPr lvl="1">
              <a:lnSpc>
                <a:spcPct val="150000"/>
              </a:lnSpc>
            </a:pPr>
            <a:r>
              <a:rPr lang="en-US" altLang="zh-CN" sz="2000" dirty="0"/>
              <a:t>MongoDB</a:t>
            </a:r>
            <a:r>
              <a:rPr lang="zh-CN" altLang="en-US" sz="2000" dirty="0"/>
              <a:t>实现机制</a:t>
            </a:r>
            <a:endParaRPr lang="en-US" altLang="zh-CN" sz="2000" dirty="0"/>
          </a:p>
          <a:p>
            <a:pPr>
              <a:lnSpc>
                <a:spcPct val="150000"/>
              </a:lnSpc>
            </a:pPr>
            <a:r>
              <a:rPr lang="en-US" altLang="zh-CN" sz="2400" dirty="0"/>
              <a:t>CouchDB</a:t>
            </a:r>
            <a:r>
              <a:rPr lang="zh-CN" altLang="en-US" sz="2400" dirty="0"/>
              <a:t>数据库</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zh-CN" altLang="en-US" sz="2400" dirty="0"/>
          </a:p>
        </p:txBody>
      </p:sp>
      <p:sp>
        <p:nvSpPr>
          <p:cNvPr id="4" name="日期占位符 3">
            <a:extLst>
              <a:ext uri="{FF2B5EF4-FFF2-40B4-BE49-F238E27FC236}">
                <a16:creationId xmlns:a16="http://schemas.microsoft.com/office/drawing/2014/main" id="{2250429D-DD41-44A2-99CC-09F44994EE3E}"/>
              </a:ext>
            </a:extLst>
          </p:cNvPr>
          <p:cNvSpPr>
            <a:spLocks noGrp="1"/>
          </p:cNvSpPr>
          <p:nvPr>
            <p:ph type="dt" sz="quarter" idx="10"/>
          </p:nvPr>
        </p:nvSpPr>
        <p:spPr/>
        <p:txBody>
          <a:bodyPr/>
          <a:lstStyle/>
          <a:p>
            <a:pPr>
              <a:defRPr/>
            </a:pPr>
            <a:fld id="{3809799F-1DE9-4A06-947D-268105C138FD}" type="datetime3">
              <a:rPr lang="zh-CN" altLang="en-US" smtClean="0"/>
              <a:pPr>
                <a:defRPr/>
              </a:pPr>
              <a:t>2021年11月10日星期三</a:t>
            </a:fld>
            <a:endParaRPr lang="en-US" altLang="zh-CN"/>
          </a:p>
        </p:txBody>
      </p:sp>
      <p:sp>
        <p:nvSpPr>
          <p:cNvPr id="12293" name="灯片编号占位符 4">
            <a:extLst>
              <a:ext uri="{FF2B5EF4-FFF2-40B4-BE49-F238E27FC236}">
                <a16:creationId xmlns:a16="http://schemas.microsoft.com/office/drawing/2014/main" id="{2A080CBB-523E-4ACE-844A-1478ECEF7F9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637A6D1-4ED2-4A9B-A5FC-9A65CA1DCE34}" type="slidenum">
              <a:rPr lang="zh-CN" altLang="en-US" sz="2400">
                <a:solidFill>
                  <a:schemeClr val="accent2"/>
                </a:solidFill>
                <a:latin typeface="Times New Roman" panose="02020603050405020304" pitchFamily="18" charset="0"/>
              </a:rPr>
              <a:pPr>
                <a:spcBef>
                  <a:spcPct val="0"/>
                </a:spcBef>
                <a:buClrTx/>
                <a:buSzTx/>
                <a:buFontTx/>
                <a:buNone/>
              </a:pPr>
              <a:t>178</a:t>
            </a:fld>
            <a:endParaRPr lang="en-US" altLang="zh-CN" sz="2400">
              <a:solidFill>
                <a:schemeClr val="accent2"/>
              </a:solidFill>
              <a:latin typeface="Times New Roman" panose="02020603050405020304" pitchFamily="18" charset="0"/>
            </a:endParaRPr>
          </a:p>
        </p:txBody>
      </p:sp>
      <p:sp>
        <p:nvSpPr>
          <p:cNvPr id="12294" name="页脚占位符 5">
            <a:extLst>
              <a:ext uri="{FF2B5EF4-FFF2-40B4-BE49-F238E27FC236}">
                <a16:creationId xmlns:a16="http://schemas.microsoft.com/office/drawing/2014/main" id="{7E7C5475-21B5-47FE-9A4E-F98EFEA75CD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076191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a:extLst>
              <a:ext uri="{FF2B5EF4-FFF2-40B4-BE49-F238E27FC236}">
                <a16:creationId xmlns:a16="http://schemas.microsoft.com/office/drawing/2014/main" id="{29FAB016-272B-47B5-AA27-2599743E00FF}"/>
              </a:ext>
            </a:extLst>
          </p:cNvPr>
          <p:cNvSpPr>
            <a:spLocks noGrp="1"/>
          </p:cNvSpPr>
          <p:nvPr>
            <p:ph type="title"/>
          </p:nvPr>
        </p:nvSpPr>
        <p:spPr/>
        <p:txBody>
          <a:bodyPr/>
          <a:lstStyle/>
          <a:p>
            <a:r>
              <a:rPr lang="en-US" altLang="zh-CN"/>
              <a:t>1-</a:t>
            </a:r>
            <a:r>
              <a:rPr lang="zh-CN" altLang="en-US"/>
              <a:t>用电信息采集案例</a:t>
            </a:r>
          </a:p>
        </p:txBody>
      </p:sp>
      <p:sp>
        <p:nvSpPr>
          <p:cNvPr id="171011" name="内容占位符 2">
            <a:extLst>
              <a:ext uri="{FF2B5EF4-FFF2-40B4-BE49-F238E27FC236}">
                <a16:creationId xmlns:a16="http://schemas.microsoft.com/office/drawing/2014/main" id="{CD34EC3D-B163-4ECD-8C71-75AD57BC8CA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643C5281-9460-4762-AA00-9F2E3483553C}"/>
              </a:ext>
            </a:extLst>
          </p:cNvPr>
          <p:cNvSpPr>
            <a:spLocks noGrp="1"/>
          </p:cNvSpPr>
          <p:nvPr>
            <p:ph type="dt" sz="quarter" idx="10"/>
          </p:nvPr>
        </p:nvSpPr>
        <p:spPr/>
        <p:txBody>
          <a:bodyPr/>
          <a:lstStyle/>
          <a:p>
            <a:pPr>
              <a:defRPr/>
            </a:pPr>
            <a:fld id="{F719F8DE-8108-45C6-A472-8107F8C9C243}" type="datetime3">
              <a:rPr lang="zh-CN" altLang="en-US" smtClean="0"/>
              <a:pPr>
                <a:defRPr/>
              </a:pPr>
              <a:t>2021年11月10日星期三</a:t>
            </a:fld>
            <a:endParaRPr lang="en-US" altLang="zh-CN"/>
          </a:p>
        </p:txBody>
      </p:sp>
      <p:sp>
        <p:nvSpPr>
          <p:cNvPr id="171013" name="灯片编号占位符 4">
            <a:extLst>
              <a:ext uri="{FF2B5EF4-FFF2-40B4-BE49-F238E27FC236}">
                <a16:creationId xmlns:a16="http://schemas.microsoft.com/office/drawing/2014/main" id="{0D980C7A-7241-4939-9C68-57871BED46CE}"/>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41489D1-EC6B-4DFD-8C7E-0E7599C5A99F}" type="slidenum">
              <a:rPr lang="zh-CN" altLang="en-US" sz="2400">
                <a:solidFill>
                  <a:schemeClr val="accent2"/>
                </a:solidFill>
                <a:latin typeface="Times New Roman" panose="02020603050405020304" pitchFamily="18" charset="0"/>
              </a:rPr>
              <a:pPr>
                <a:spcBef>
                  <a:spcPct val="0"/>
                </a:spcBef>
                <a:buClrTx/>
                <a:buSzTx/>
                <a:buFontTx/>
                <a:buNone/>
              </a:pPr>
              <a:t>179</a:t>
            </a:fld>
            <a:endParaRPr lang="en-US" altLang="zh-CN" sz="2400">
              <a:solidFill>
                <a:schemeClr val="accent2"/>
              </a:solidFill>
              <a:latin typeface="Times New Roman" panose="02020603050405020304" pitchFamily="18" charset="0"/>
            </a:endParaRPr>
          </a:p>
        </p:txBody>
      </p:sp>
      <p:sp>
        <p:nvSpPr>
          <p:cNvPr id="171014" name="页脚占位符 5">
            <a:extLst>
              <a:ext uri="{FF2B5EF4-FFF2-40B4-BE49-F238E27FC236}">
                <a16:creationId xmlns:a16="http://schemas.microsoft.com/office/drawing/2014/main" id="{76D136D4-0FAA-441E-B8F5-1C6EA15472F6}"/>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grpSp>
        <p:nvGrpSpPr>
          <p:cNvPr id="35" name="组合 34">
            <a:extLst>
              <a:ext uri="{FF2B5EF4-FFF2-40B4-BE49-F238E27FC236}">
                <a16:creationId xmlns:a16="http://schemas.microsoft.com/office/drawing/2014/main" id="{03C2016D-18CB-4F98-8638-E42B23DE1F16}"/>
              </a:ext>
            </a:extLst>
          </p:cNvPr>
          <p:cNvGrpSpPr>
            <a:grpSpLocks/>
          </p:cNvGrpSpPr>
          <p:nvPr/>
        </p:nvGrpSpPr>
        <p:grpSpPr bwMode="auto">
          <a:xfrm>
            <a:off x="3730625" y="2944813"/>
            <a:ext cx="998538" cy="169862"/>
            <a:chOff x="5441070" y="1647507"/>
            <a:chExt cx="998640" cy="169022"/>
          </a:xfrm>
        </p:grpSpPr>
        <p:pic>
          <p:nvPicPr>
            <p:cNvPr id="171056" name="Picture 2" descr="C:\Users\ql\Desktop\服务器\未标题-4.png">
              <a:extLst>
                <a:ext uri="{FF2B5EF4-FFF2-40B4-BE49-F238E27FC236}">
                  <a16:creationId xmlns:a16="http://schemas.microsoft.com/office/drawing/2014/main" id="{F0D65DA8-7D39-4BDA-9E8C-10876F8C5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070" y="1647507"/>
              <a:ext cx="522090" cy="16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57" name="Picture 2" descr="C:\Users\ql\Desktop\服务器\未标题-4.png">
              <a:extLst>
                <a:ext uri="{FF2B5EF4-FFF2-40B4-BE49-F238E27FC236}">
                  <a16:creationId xmlns:a16="http://schemas.microsoft.com/office/drawing/2014/main" id="{1794140B-F3AF-4FD6-9CCA-AFBB71ED7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7620" y="1647507"/>
              <a:ext cx="522090" cy="16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矩形 37">
            <a:extLst>
              <a:ext uri="{FF2B5EF4-FFF2-40B4-BE49-F238E27FC236}">
                <a16:creationId xmlns:a16="http://schemas.microsoft.com/office/drawing/2014/main" id="{DA4685E1-32C9-4D7D-BAFB-1EF92A6BAFD1}"/>
              </a:ext>
            </a:extLst>
          </p:cNvPr>
          <p:cNvSpPr/>
          <p:nvPr/>
        </p:nvSpPr>
        <p:spPr>
          <a:xfrm>
            <a:off x="5451475" y="2152650"/>
            <a:ext cx="800100" cy="338138"/>
          </a:xfrm>
          <a:prstGeom prst="rect">
            <a:avLst/>
          </a:prstGeom>
        </p:spPr>
        <p:txBody>
          <a:bodyPr wrap="none">
            <a:spAutoFit/>
          </a:bodyPr>
          <a:lstStyle/>
          <a:p>
            <a:pPr>
              <a:defRPr/>
            </a:pPr>
            <a:r>
              <a:rPr lang="zh-CN" altLang="en-US" sz="1600" dirty="0">
                <a:solidFill>
                  <a:schemeClr val="bg2"/>
                </a:solidFill>
                <a:latin typeface="+mj-ea"/>
                <a:ea typeface="+mj-ea"/>
              </a:rPr>
              <a:t>数据库</a:t>
            </a:r>
          </a:p>
        </p:txBody>
      </p:sp>
      <p:grpSp>
        <p:nvGrpSpPr>
          <p:cNvPr id="171017" name="组合 38">
            <a:extLst>
              <a:ext uri="{FF2B5EF4-FFF2-40B4-BE49-F238E27FC236}">
                <a16:creationId xmlns:a16="http://schemas.microsoft.com/office/drawing/2014/main" id="{46C9E80A-D47A-4094-9062-7F48AFA78049}"/>
              </a:ext>
            </a:extLst>
          </p:cNvPr>
          <p:cNvGrpSpPr>
            <a:grpSpLocks/>
          </p:cNvGrpSpPr>
          <p:nvPr/>
        </p:nvGrpSpPr>
        <p:grpSpPr bwMode="auto">
          <a:xfrm>
            <a:off x="5014913" y="2630488"/>
            <a:ext cx="1743075" cy="935037"/>
            <a:chOff x="1346575" y="1304390"/>
            <a:chExt cx="1850499" cy="993087"/>
          </a:xfrm>
        </p:grpSpPr>
        <p:pic>
          <p:nvPicPr>
            <p:cNvPr id="171052" name="Picture 7" descr="C:\Users\ql\Desktop\广告\host_128px_523261_easyicon.net.png">
              <a:extLst>
                <a:ext uri="{FF2B5EF4-FFF2-40B4-BE49-F238E27FC236}">
                  <a16:creationId xmlns:a16="http://schemas.microsoft.com/office/drawing/2014/main" id="{91DF9224-0A68-49BE-8B4D-7C63648E6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575" y="1318454"/>
              <a:ext cx="979023" cy="97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53" name="Picture 7" descr="C:\Users\ql\Desktop\广告\host_128px_523261_easyicon.net.png">
              <a:extLst>
                <a:ext uri="{FF2B5EF4-FFF2-40B4-BE49-F238E27FC236}">
                  <a16:creationId xmlns:a16="http://schemas.microsoft.com/office/drawing/2014/main" id="{F074D65F-9674-4E6F-A7CB-6E3950518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051" y="1304390"/>
              <a:ext cx="979023" cy="97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54" name="Picture 8" descr="C:\Users\ql\Desktop\广告\database_256px_1174301_easyicon.net.png">
              <a:extLst>
                <a:ext uri="{FF2B5EF4-FFF2-40B4-BE49-F238E27FC236}">
                  <a16:creationId xmlns:a16="http://schemas.microsoft.com/office/drawing/2014/main" id="{C08E6708-475E-43BD-BAC6-615048C85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4124" y="1707041"/>
              <a:ext cx="483927" cy="48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55" name="Picture 8" descr="C:\Users\ql\Desktop\广告\database_256px_1174301_easyicon.net.png">
              <a:extLst>
                <a:ext uri="{FF2B5EF4-FFF2-40B4-BE49-F238E27FC236}">
                  <a16:creationId xmlns:a16="http://schemas.microsoft.com/office/drawing/2014/main" id="{3A73E779-F56B-4E55-800A-4DEFF64A8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899" y="1703914"/>
              <a:ext cx="483927" cy="48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圆角矩形 43">
            <a:extLst>
              <a:ext uri="{FF2B5EF4-FFF2-40B4-BE49-F238E27FC236}">
                <a16:creationId xmlns:a16="http://schemas.microsoft.com/office/drawing/2014/main" id="{DE895616-8648-4736-BB7B-5CCB8778577C}"/>
              </a:ext>
            </a:extLst>
          </p:cNvPr>
          <p:cNvSpPr/>
          <p:nvPr/>
        </p:nvSpPr>
        <p:spPr>
          <a:xfrm>
            <a:off x="4751388" y="2451100"/>
            <a:ext cx="2222500" cy="1274763"/>
          </a:xfrm>
          <a:prstGeom prst="roundRect">
            <a:avLst>
              <a:gd name="adj" fmla="val 10109"/>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ltLang="zh-CN" sz="1600" dirty="0">
              <a:solidFill>
                <a:schemeClr val="bg2"/>
              </a:solidFill>
              <a:latin typeface="微软雅黑" pitchFamily="34" charset="-122"/>
              <a:ea typeface="微软雅黑" pitchFamily="34" charset="-122"/>
            </a:endParaRPr>
          </a:p>
        </p:txBody>
      </p:sp>
      <p:grpSp>
        <p:nvGrpSpPr>
          <p:cNvPr id="45" name="组合 44">
            <a:extLst>
              <a:ext uri="{FF2B5EF4-FFF2-40B4-BE49-F238E27FC236}">
                <a16:creationId xmlns:a16="http://schemas.microsoft.com/office/drawing/2014/main" id="{583C6F2F-7BCC-4210-95CD-C7AE970A5B35}"/>
              </a:ext>
            </a:extLst>
          </p:cNvPr>
          <p:cNvGrpSpPr>
            <a:grpSpLocks/>
          </p:cNvGrpSpPr>
          <p:nvPr/>
        </p:nvGrpSpPr>
        <p:grpSpPr bwMode="auto">
          <a:xfrm>
            <a:off x="3654425" y="2938463"/>
            <a:ext cx="1074738" cy="182562"/>
            <a:chOff x="5441070" y="2026985"/>
            <a:chExt cx="1075146" cy="181922"/>
          </a:xfrm>
        </p:grpSpPr>
        <p:pic>
          <p:nvPicPr>
            <p:cNvPr id="171050" name="Picture 2" descr="C:\Users\ql\Desktop\未标题-4a.gif">
              <a:extLst>
                <a:ext uri="{FF2B5EF4-FFF2-40B4-BE49-F238E27FC236}">
                  <a16:creationId xmlns:a16="http://schemas.microsoft.com/office/drawing/2014/main" id="{4E66F577-8ED4-4B16-ACEA-1393ECB6759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441070" y="2026985"/>
              <a:ext cx="561937" cy="18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51" name="Picture 2" descr="C:\Users\ql\Desktop\未标题-4a.gif">
              <a:extLst>
                <a:ext uri="{FF2B5EF4-FFF2-40B4-BE49-F238E27FC236}">
                  <a16:creationId xmlns:a16="http://schemas.microsoft.com/office/drawing/2014/main" id="{4E2CE93D-266D-4FCC-B954-ED6258F1AE5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954279" y="2026985"/>
              <a:ext cx="561937" cy="18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组合 47">
            <a:extLst>
              <a:ext uri="{FF2B5EF4-FFF2-40B4-BE49-F238E27FC236}">
                <a16:creationId xmlns:a16="http://schemas.microsoft.com/office/drawing/2014/main" id="{3376CFB2-536B-4E23-82A7-B067E282D310}"/>
              </a:ext>
            </a:extLst>
          </p:cNvPr>
          <p:cNvGrpSpPr>
            <a:grpSpLocks/>
          </p:cNvGrpSpPr>
          <p:nvPr/>
        </p:nvGrpSpPr>
        <p:grpSpPr bwMode="auto">
          <a:xfrm>
            <a:off x="1652588" y="2209800"/>
            <a:ext cx="1965325" cy="1455738"/>
            <a:chOff x="3655628" y="1297886"/>
            <a:chExt cx="1964944" cy="1455606"/>
          </a:xfrm>
        </p:grpSpPr>
        <p:grpSp>
          <p:nvGrpSpPr>
            <p:cNvPr id="171037" name="组合 48">
              <a:extLst>
                <a:ext uri="{FF2B5EF4-FFF2-40B4-BE49-F238E27FC236}">
                  <a16:creationId xmlns:a16="http://schemas.microsoft.com/office/drawing/2014/main" id="{7555170B-352F-4C66-88B1-FC59AAF9F7E8}"/>
                </a:ext>
              </a:extLst>
            </p:cNvPr>
            <p:cNvGrpSpPr>
              <a:grpSpLocks/>
            </p:cNvGrpSpPr>
            <p:nvPr/>
          </p:nvGrpSpPr>
          <p:grpSpPr bwMode="auto">
            <a:xfrm>
              <a:off x="3706007" y="1758301"/>
              <a:ext cx="1843847" cy="916332"/>
              <a:chOff x="4240321" y="1760638"/>
              <a:chExt cx="2471046" cy="1228030"/>
            </a:xfrm>
          </p:grpSpPr>
          <p:grpSp>
            <p:nvGrpSpPr>
              <p:cNvPr id="171040" name="组合 51">
                <a:extLst>
                  <a:ext uri="{FF2B5EF4-FFF2-40B4-BE49-F238E27FC236}">
                    <a16:creationId xmlns:a16="http://schemas.microsoft.com/office/drawing/2014/main" id="{5EA7DFA5-F2B5-4B62-AD6E-B3C03ECBA36C}"/>
                  </a:ext>
                </a:extLst>
              </p:cNvPr>
              <p:cNvGrpSpPr>
                <a:grpSpLocks/>
              </p:cNvGrpSpPr>
              <p:nvPr/>
            </p:nvGrpSpPr>
            <p:grpSpPr bwMode="auto">
              <a:xfrm>
                <a:off x="4240321" y="1760638"/>
                <a:ext cx="736665" cy="1228030"/>
                <a:chOff x="4974332" y="1708448"/>
                <a:chExt cx="914400" cy="1524317"/>
              </a:xfrm>
            </p:grpSpPr>
            <p:pic>
              <p:nvPicPr>
                <p:cNvPr id="171048" name="Picture 2" descr="C:\Users\ql\Desktop\广告\wireless_router_128px_525858_easyicon.net.png">
                  <a:extLst>
                    <a:ext uri="{FF2B5EF4-FFF2-40B4-BE49-F238E27FC236}">
                      <a16:creationId xmlns:a16="http://schemas.microsoft.com/office/drawing/2014/main" id="{6A01C06E-9B82-4203-B8FE-480EE48013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47" y="2347881"/>
                  <a:ext cx="884885" cy="88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49" name="Picture 3" descr="E:\01-设计资料\电力素材\电力图标\20131101023327167_easyicon_net_96.png">
                  <a:extLst>
                    <a:ext uri="{FF2B5EF4-FFF2-40B4-BE49-F238E27FC236}">
                      <a16:creationId xmlns:a16="http://schemas.microsoft.com/office/drawing/2014/main" id="{6BEB6642-45C5-472F-A665-B0463C6E96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4332" y="170844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1041" name="组合 52">
                <a:extLst>
                  <a:ext uri="{FF2B5EF4-FFF2-40B4-BE49-F238E27FC236}">
                    <a16:creationId xmlns:a16="http://schemas.microsoft.com/office/drawing/2014/main" id="{9912DDCE-6A20-4300-9F99-F765DD91680D}"/>
                  </a:ext>
                </a:extLst>
              </p:cNvPr>
              <p:cNvGrpSpPr>
                <a:grpSpLocks/>
              </p:cNvGrpSpPr>
              <p:nvPr/>
            </p:nvGrpSpPr>
            <p:grpSpPr bwMode="auto">
              <a:xfrm>
                <a:off x="4923747" y="1760638"/>
                <a:ext cx="736665" cy="1228030"/>
                <a:chOff x="4974332" y="1708448"/>
                <a:chExt cx="914400" cy="1524317"/>
              </a:xfrm>
            </p:grpSpPr>
            <p:pic>
              <p:nvPicPr>
                <p:cNvPr id="171046" name="Picture 2" descr="C:\Users\ql\Desktop\广告\wireless_router_128px_525858_easyicon.net.png">
                  <a:extLst>
                    <a:ext uri="{FF2B5EF4-FFF2-40B4-BE49-F238E27FC236}">
                      <a16:creationId xmlns:a16="http://schemas.microsoft.com/office/drawing/2014/main" id="{93281E48-8242-4883-B82B-A424D62CD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47" y="2347881"/>
                  <a:ext cx="884885" cy="88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47" name="Picture 3" descr="E:\01-设计资料\电力素材\电力图标\20131101023327167_easyicon_net_96.png">
                  <a:extLst>
                    <a:ext uri="{FF2B5EF4-FFF2-40B4-BE49-F238E27FC236}">
                      <a16:creationId xmlns:a16="http://schemas.microsoft.com/office/drawing/2014/main" id="{12FC41A8-75C4-4DD6-8134-A999C52218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4332" y="170844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1042" name="组合 53">
                <a:extLst>
                  <a:ext uri="{FF2B5EF4-FFF2-40B4-BE49-F238E27FC236}">
                    <a16:creationId xmlns:a16="http://schemas.microsoft.com/office/drawing/2014/main" id="{FD1F9018-6979-4A4D-9E81-C6B1DE4FB0B4}"/>
                  </a:ext>
                </a:extLst>
              </p:cNvPr>
              <p:cNvGrpSpPr>
                <a:grpSpLocks/>
              </p:cNvGrpSpPr>
              <p:nvPr/>
            </p:nvGrpSpPr>
            <p:grpSpPr bwMode="auto">
              <a:xfrm>
                <a:off x="5974702" y="1760638"/>
                <a:ext cx="736665" cy="1228030"/>
                <a:chOff x="4974332" y="1708448"/>
                <a:chExt cx="914400" cy="1524317"/>
              </a:xfrm>
            </p:grpSpPr>
            <p:pic>
              <p:nvPicPr>
                <p:cNvPr id="171044" name="Picture 2" descr="C:\Users\ql\Desktop\广告\wireless_router_128px_525858_easyicon.net.png">
                  <a:extLst>
                    <a:ext uri="{FF2B5EF4-FFF2-40B4-BE49-F238E27FC236}">
                      <a16:creationId xmlns:a16="http://schemas.microsoft.com/office/drawing/2014/main" id="{39A82464-FDF3-4B1D-BC32-0D21F7F0A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47" y="2347881"/>
                  <a:ext cx="884885" cy="88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45" name="Picture 3" descr="E:\01-设计资料\电力素材\电力图标\20131101023327167_easyicon_net_96.png">
                  <a:extLst>
                    <a:ext uri="{FF2B5EF4-FFF2-40B4-BE49-F238E27FC236}">
                      <a16:creationId xmlns:a16="http://schemas.microsoft.com/office/drawing/2014/main" id="{ECD8357D-E0F7-498A-A04D-4BB1C32D7F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4332" y="170844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1043" name="Text Box 32">
                <a:extLst>
                  <a:ext uri="{FF2B5EF4-FFF2-40B4-BE49-F238E27FC236}">
                    <a16:creationId xmlns:a16="http://schemas.microsoft.com/office/drawing/2014/main" id="{49C1DD07-22E4-4E53-BE40-E6D63A070EE8}"/>
                  </a:ext>
                </a:extLst>
              </p:cNvPr>
              <p:cNvSpPr txBox="1">
                <a:spLocks noChangeArrowheads="1"/>
              </p:cNvSpPr>
              <p:nvPr/>
            </p:nvSpPr>
            <p:spPr bwMode="auto">
              <a:xfrm>
                <a:off x="5502999" y="2255770"/>
                <a:ext cx="642213" cy="39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lnSpc>
                    <a:spcPct val="120000"/>
                  </a:lnSpc>
                  <a:spcBef>
                    <a:spcPct val="0"/>
                  </a:spcBef>
                  <a:buClrTx/>
                  <a:buSzTx/>
                  <a:buFontTx/>
                  <a:buNone/>
                </a:pPr>
                <a:r>
                  <a:rPr lang="en-US" altLang="zh-CN" sz="1100" b="1">
                    <a:latin typeface="微软雅黑" panose="020B0503020204020204" pitchFamily="34" charset="-122"/>
                    <a:ea typeface="微软雅黑" panose="020B0503020204020204" pitchFamily="34" charset="-122"/>
                  </a:rPr>
                  <a:t>…</a:t>
                </a:r>
              </a:p>
            </p:txBody>
          </p:sp>
        </p:grpSp>
        <p:sp>
          <p:nvSpPr>
            <p:cNvPr id="50" name="矩形 49">
              <a:extLst>
                <a:ext uri="{FF2B5EF4-FFF2-40B4-BE49-F238E27FC236}">
                  <a16:creationId xmlns:a16="http://schemas.microsoft.com/office/drawing/2014/main" id="{9D9417C3-2E8F-4B3F-8861-F094F520CA76}"/>
                </a:ext>
              </a:extLst>
            </p:cNvPr>
            <p:cNvSpPr/>
            <p:nvPr/>
          </p:nvSpPr>
          <p:spPr>
            <a:xfrm>
              <a:off x="4350818" y="1297886"/>
              <a:ext cx="595197" cy="338107"/>
            </a:xfrm>
            <a:prstGeom prst="rect">
              <a:avLst/>
            </a:prstGeom>
          </p:spPr>
          <p:txBody>
            <a:bodyPr wrap="none">
              <a:spAutoFit/>
            </a:bodyPr>
            <a:lstStyle/>
            <a:p>
              <a:pPr>
                <a:defRPr/>
              </a:pPr>
              <a:r>
                <a:rPr lang="zh-CN" altLang="en-US" sz="1600" dirty="0">
                  <a:solidFill>
                    <a:schemeClr val="bg2"/>
                  </a:solidFill>
                  <a:latin typeface="+mj-ea"/>
                  <a:ea typeface="+mj-ea"/>
                </a:rPr>
                <a:t>终端</a:t>
              </a:r>
            </a:p>
          </p:txBody>
        </p:sp>
        <p:sp>
          <p:nvSpPr>
            <p:cNvPr id="51" name="圆角矩形 50">
              <a:extLst>
                <a:ext uri="{FF2B5EF4-FFF2-40B4-BE49-F238E27FC236}">
                  <a16:creationId xmlns:a16="http://schemas.microsoft.com/office/drawing/2014/main" id="{8143BFE3-2401-457E-ABD7-AC6F23F65929}"/>
                </a:ext>
              </a:extLst>
            </p:cNvPr>
            <p:cNvSpPr/>
            <p:nvPr/>
          </p:nvSpPr>
          <p:spPr>
            <a:xfrm>
              <a:off x="3655628" y="1626469"/>
              <a:ext cx="1964944" cy="1127023"/>
            </a:xfrm>
            <a:prstGeom prst="roundRect">
              <a:avLst>
                <a:gd name="adj" fmla="val 10109"/>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ltLang="zh-CN" sz="1600" dirty="0">
                <a:solidFill>
                  <a:schemeClr val="bg2"/>
                </a:solidFill>
                <a:latin typeface="微软雅黑" pitchFamily="34" charset="-122"/>
                <a:ea typeface="微软雅黑" pitchFamily="34" charset="-122"/>
              </a:endParaRPr>
            </a:p>
          </p:txBody>
        </p:sp>
      </p:grpSp>
      <p:pic>
        <p:nvPicPr>
          <p:cNvPr id="62" name="Picture 28" descr="C:\Users\ql\Desktop\广告\dialog_disable_256px_539591_easyicon.net.png">
            <a:extLst>
              <a:ext uri="{FF2B5EF4-FFF2-40B4-BE49-F238E27FC236}">
                <a16:creationId xmlns:a16="http://schemas.microsoft.com/office/drawing/2014/main" id="{73E64342-B774-4BA7-B7D2-6F45AE1835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1588" y="2679700"/>
            <a:ext cx="6397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5" descr="C:\Users\ql\Desktop\图片s1.gif">
            <a:extLst>
              <a:ext uri="{FF2B5EF4-FFF2-40B4-BE49-F238E27FC236}">
                <a16:creationId xmlns:a16="http://schemas.microsoft.com/office/drawing/2014/main" id="{A50F8C7B-E574-41E9-ABB6-0C4680AC3FCB}"/>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891088" y="2482850"/>
            <a:ext cx="205422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矩形 63">
            <a:extLst>
              <a:ext uri="{FF2B5EF4-FFF2-40B4-BE49-F238E27FC236}">
                <a16:creationId xmlns:a16="http://schemas.microsoft.com/office/drawing/2014/main" id="{FA364328-C66A-4243-9C45-2F56F1E5145F}"/>
              </a:ext>
            </a:extLst>
          </p:cNvPr>
          <p:cNvSpPr/>
          <p:nvPr/>
        </p:nvSpPr>
        <p:spPr>
          <a:xfrm>
            <a:off x="3603625" y="3819525"/>
            <a:ext cx="1209675" cy="339725"/>
          </a:xfrm>
          <a:prstGeom prst="rect">
            <a:avLst/>
          </a:prstGeom>
        </p:spPr>
        <p:txBody>
          <a:bodyPr wrap="none">
            <a:spAutoFit/>
          </a:bodyPr>
          <a:lstStyle/>
          <a:p>
            <a:pPr>
              <a:defRPr/>
            </a:pPr>
            <a:r>
              <a:rPr lang="zh-CN" altLang="en-US" sz="1600" dirty="0">
                <a:solidFill>
                  <a:schemeClr val="bg2"/>
                </a:solidFill>
                <a:latin typeface="+mj-ea"/>
                <a:ea typeface="+mj-ea"/>
              </a:rPr>
              <a:t>云存储平台</a:t>
            </a:r>
          </a:p>
        </p:txBody>
      </p:sp>
      <p:grpSp>
        <p:nvGrpSpPr>
          <p:cNvPr id="65" name="组合 64">
            <a:extLst>
              <a:ext uri="{FF2B5EF4-FFF2-40B4-BE49-F238E27FC236}">
                <a16:creationId xmlns:a16="http://schemas.microsoft.com/office/drawing/2014/main" id="{F53F3A4D-3E5F-45BF-BEBB-8A0CFF78B664}"/>
              </a:ext>
            </a:extLst>
          </p:cNvPr>
          <p:cNvGrpSpPr>
            <a:grpSpLocks/>
          </p:cNvGrpSpPr>
          <p:nvPr/>
        </p:nvGrpSpPr>
        <p:grpSpPr bwMode="auto">
          <a:xfrm>
            <a:off x="2230438" y="3829050"/>
            <a:ext cx="3962400" cy="1751013"/>
            <a:chOff x="4016427" y="2917922"/>
            <a:chExt cx="3963278" cy="1751162"/>
          </a:xfrm>
        </p:grpSpPr>
        <p:grpSp>
          <p:nvGrpSpPr>
            <p:cNvPr id="171026" name="组合 65">
              <a:extLst>
                <a:ext uri="{FF2B5EF4-FFF2-40B4-BE49-F238E27FC236}">
                  <a16:creationId xmlns:a16="http://schemas.microsoft.com/office/drawing/2014/main" id="{22CF26E3-B36D-48F7-A57D-1200CE0960B6}"/>
                </a:ext>
              </a:extLst>
            </p:cNvPr>
            <p:cNvGrpSpPr>
              <a:grpSpLocks/>
            </p:cNvGrpSpPr>
            <p:nvPr/>
          </p:nvGrpSpPr>
          <p:grpSpPr bwMode="auto">
            <a:xfrm>
              <a:off x="4016427" y="2917922"/>
              <a:ext cx="3963278" cy="1751162"/>
              <a:chOff x="4016427" y="2917922"/>
              <a:chExt cx="3963278" cy="1751162"/>
            </a:xfrm>
          </p:grpSpPr>
          <p:sp>
            <p:nvSpPr>
              <p:cNvPr id="69" name="矩形 68">
                <a:extLst>
                  <a:ext uri="{FF2B5EF4-FFF2-40B4-BE49-F238E27FC236}">
                    <a16:creationId xmlns:a16="http://schemas.microsoft.com/office/drawing/2014/main" id="{33D46A26-C9E0-4E60-8BEA-1C527F79DEEE}"/>
                  </a:ext>
                </a:extLst>
              </p:cNvPr>
              <p:cNvSpPr/>
              <p:nvPr/>
            </p:nvSpPr>
            <p:spPr>
              <a:xfrm>
                <a:off x="5421675" y="3164006"/>
                <a:ext cx="1730758" cy="462001"/>
              </a:xfrm>
              <a:prstGeom prst="rect">
                <a:avLst/>
              </a:prstGeom>
            </p:spPr>
            <p:txBody>
              <a:bodyPr wrap="none">
                <a:spAutoFit/>
              </a:bodyPr>
              <a:lstStyle/>
              <a:p>
                <a:pPr>
                  <a:defRPr/>
                </a:pPr>
                <a:r>
                  <a:rPr lang="zh-CN" altLang="en-US" b="1" dirty="0">
                    <a:solidFill>
                      <a:schemeClr val="bg2"/>
                    </a:solidFill>
                    <a:latin typeface="+mj-ea"/>
                    <a:ea typeface="+mj-ea"/>
                  </a:rPr>
                  <a:t>云存储平台</a:t>
                </a:r>
              </a:p>
            </p:txBody>
          </p:sp>
          <p:pic>
            <p:nvPicPr>
              <p:cNvPr id="171030" name="Picture 11" descr="C:\Users\ql\Desktop\广告\未标题-6.png">
                <a:extLst>
                  <a:ext uri="{FF2B5EF4-FFF2-40B4-BE49-F238E27FC236}">
                    <a16:creationId xmlns:a16="http://schemas.microsoft.com/office/drawing/2014/main" id="{315CD03B-CF93-4999-A3A8-C04528B508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8484" y="3272233"/>
                <a:ext cx="2462076" cy="13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31" name="Picture 3">
                <a:extLst>
                  <a:ext uri="{FF2B5EF4-FFF2-40B4-BE49-F238E27FC236}">
                    <a16:creationId xmlns:a16="http://schemas.microsoft.com/office/drawing/2014/main" id="{9604E2DA-11DD-43F5-83E5-BA33F44301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30077" y="4074577"/>
                <a:ext cx="691961" cy="3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圆角矩形 71">
                <a:extLst>
                  <a:ext uri="{FF2B5EF4-FFF2-40B4-BE49-F238E27FC236}">
                    <a16:creationId xmlns:a16="http://schemas.microsoft.com/office/drawing/2014/main" id="{527FA6B0-4358-4E70-B6CA-6A985554D868}"/>
                  </a:ext>
                </a:extLst>
              </p:cNvPr>
              <p:cNvSpPr/>
              <p:nvPr/>
            </p:nvSpPr>
            <p:spPr>
              <a:xfrm>
                <a:off x="4672209" y="3246563"/>
                <a:ext cx="2645361" cy="1422521"/>
              </a:xfrm>
              <a:prstGeom prst="roundRect">
                <a:avLst>
                  <a:gd name="adj" fmla="val 10109"/>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ltLang="zh-CN" sz="1600" dirty="0">
                  <a:solidFill>
                    <a:schemeClr val="bg2"/>
                  </a:solidFill>
                  <a:latin typeface="微软雅黑" pitchFamily="34" charset="-122"/>
                  <a:ea typeface="微软雅黑" pitchFamily="34" charset="-122"/>
                </a:endParaRPr>
              </a:p>
            </p:txBody>
          </p:sp>
          <p:pic>
            <p:nvPicPr>
              <p:cNvPr id="171033" name="Picture 3" descr="C:\Users\ql\Desktop\未标题s-4a.gif">
                <a:extLst>
                  <a:ext uri="{FF2B5EF4-FFF2-40B4-BE49-F238E27FC236}">
                    <a16:creationId xmlns:a16="http://schemas.microsoft.com/office/drawing/2014/main" id="{E92E6601-3248-41D2-A1C9-1CB126A9CC7D}"/>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3792589" y="3141760"/>
                <a:ext cx="661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34" name="Picture 3" descr="C:\Users\ql\Desktop\未标题s-4a.gif">
                <a:extLst>
                  <a:ext uri="{FF2B5EF4-FFF2-40B4-BE49-F238E27FC236}">
                    <a16:creationId xmlns:a16="http://schemas.microsoft.com/office/drawing/2014/main" id="{2DA62EA7-C07F-408B-9374-25E43F0652BD}"/>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4019879" y="3562663"/>
                <a:ext cx="661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35" name="Picture 3" descr="C:\Users\ql\Desktop\未标题s-4a.gif">
                <a:extLst>
                  <a:ext uri="{FF2B5EF4-FFF2-40B4-BE49-F238E27FC236}">
                    <a16:creationId xmlns:a16="http://schemas.microsoft.com/office/drawing/2014/main" id="{AB655D9E-1DC0-43AE-AD8F-72AA8249F322}"/>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7317717" y="3550047"/>
                <a:ext cx="661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36" name="Picture 3" descr="C:\Users\ql\Desktop\未标题s-4a.gif">
                <a:extLst>
                  <a:ext uri="{FF2B5EF4-FFF2-40B4-BE49-F238E27FC236}">
                    <a16:creationId xmlns:a16="http://schemas.microsoft.com/office/drawing/2014/main" id="{66AD7FD8-6A12-4D95-A80B-E04981629942}"/>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7541555" y="3145672"/>
                <a:ext cx="661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1027" name="Picture 3">
              <a:extLst>
                <a:ext uri="{FF2B5EF4-FFF2-40B4-BE49-F238E27FC236}">
                  <a16:creationId xmlns:a16="http://schemas.microsoft.com/office/drawing/2014/main" id="{3F552437-EB7A-4DD8-86D9-91BAEFD944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4786" y="4047238"/>
              <a:ext cx="691961" cy="3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8" name="TextBox 47">
              <a:extLst>
                <a:ext uri="{FF2B5EF4-FFF2-40B4-BE49-F238E27FC236}">
                  <a16:creationId xmlns:a16="http://schemas.microsoft.com/office/drawing/2014/main" id="{25476C2A-BA17-4DE1-A5B6-BEFA186517FC}"/>
                </a:ext>
              </a:extLst>
            </p:cNvPr>
            <p:cNvSpPr txBox="1">
              <a:spLocks noChangeArrowheads="1"/>
            </p:cNvSpPr>
            <p:nvPr/>
          </p:nvSpPr>
          <p:spPr bwMode="auto">
            <a:xfrm>
              <a:off x="5706356" y="4003412"/>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a:t>
              </a:r>
              <a:endParaRPr lang="zh-CN" altLang="en-US" sz="2400">
                <a:latin typeface="Times New Roman" panose="02020603050405020304" pitchFamily="18" charset="0"/>
                <a:ea typeface="宋体" panose="02010600030101010101" pitchFamily="2" charset="-122"/>
              </a:endParaRPr>
            </a:p>
          </p:txBody>
        </p:sp>
      </p:grpSp>
      <p:sp>
        <p:nvSpPr>
          <p:cNvPr id="77" name="矩形 76">
            <a:extLst>
              <a:ext uri="{FF2B5EF4-FFF2-40B4-BE49-F238E27FC236}">
                <a16:creationId xmlns:a16="http://schemas.microsoft.com/office/drawing/2014/main" id="{9E35C1B9-AAF6-419B-8549-86E85EB10A83}"/>
              </a:ext>
            </a:extLst>
          </p:cNvPr>
          <p:cNvSpPr/>
          <p:nvPr/>
        </p:nvSpPr>
        <p:spPr>
          <a:xfrm>
            <a:off x="3829050" y="4586288"/>
            <a:ext cx="903288" cy="338137"/>
          </a:xfrm>
          <a:prstGeom prst="rect">
            <a:avLst/>
          </a:prstGeom>
        </p:spPr>
        <p:txBody>
          <a:bodyPr wrap="none">
            <a:spAutoFit/>
          </a:bodyPr>
          <a:lstStyle/>
          <a:p>
            <a:pPr>
              <a:defRPr/>
            </a:pPr>
            <a:r>
              <a:rPr lang="en-US" altLang="zh-CN" sz="1600" dirty="0" err="1">
                <a:solidFill>
                  <a:schemeClr val="bg2"/>
                </a:solidFill>
                <a:latin typeface="+mj-ea"/>
                <a:ea typeface="+mj-ea"/>
              </a:rPr>
              <a:t>MongoDB</a:t>
            </a:r>
            <a:endParaRPr lang="zh-CN" altLang="en-US" sz="1600" dirty="0">
              <a:solidFill>
                <a:schemeClr val="bg2"/>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62"/>
                                        </p:tgtEl>
                                        <p:attrNameLst>
                                          <p:attrName>style.visibility</p:attrName>
                                        </p:attrNameLst>
                                      </p:cBhvr>
                                      <p:to>
                                        <p:strVal val="visible"/>
                                      </p:to>
                                    </p:set>
                                    <p:anim calcmode="lin" valueType="num">
                                      <p:cBhvr>
                                        <p:cTn id="9" dur="500" fill="hold"/>
                                        <p:tgtEl>
                                          <p:spTgt spid="62"/>
                                        </p:tgtEl>
                                        <p:attrNameLst>
                                          <p:attrName>ppt_w</p:attrName>
                                        </p:attrNameLst>
                                      </p:cBhvr>
                                      <p:tavLst>
                                        <p:tav tm="0">
                                          <p:val>
                                            <p:fltVal val="0"/>
                                          </p:val>
                                        </p:tav>
                                        <p:tav tm="100000">
                                          <p:val>
                                            <p:strVal val="#ppt_w"/>
                                          </p:val>
                                        </p:tav>
                                      </p:tavLst>
                                    </p:anim>
                                    <p:anim calcmode="lin" valueType="num">
                                      <p:cBhvr>
                                        <p:cTn id="10" dur="500" fill="hold"/>
                                        <p:tgtEl>
                                          <p:spTgt spid="62"/>
                                        </p:tgtEl>
                                        <p:attrNameLst>
                                          <p:attrName>ppt_h</p:attrName>
                                        </p:attrNameLst>
                                      </p:cBhvr>
                                      <p:tavLst>
                                        <p:tav tm="0">
                                          <p:val>
                                            <p:fltVal val="0"/>
                                          </p:val>
                                        </p:tav>
                                        <p:tav tm="100000">
                                          <p:val>
                                            <p:strVal val="#ppt_h"/>
                                          </p:val>
                                        </p:tav>
                                      </p:tavLst>
                                    </p:anim>
                                    <p:animEffect transition="in" filter="fade">
                                      <p:cBhvr>
                                        <p:cTn id="11" dur="500"/>
                                        <p:tgtEl>
                                          <p:spTgt spid="62"/>
                                        </p:tgtEl>
                                      </p:cBhvr>
                                    </p:animEffect>
                                  </p:childTnLst>
                                </p:cTn>
                              </p:par>
                              <p:par>
                                <p:cTn id="12" presetID="1" presetClass="exit" presetSubtype="0" fill="hold" nodeType="withEffect">
                                  <p:stCondLst>
                                    <p:cond delay="0"/>
                                  </p:stCondLst>
                                  <p:childTnLst>
                                    <p:set>
                                      <p:cBhvr>
                                        <p:cTn id="13" dur="1" fill="hold">
                                          <p:stCondLst>
                                            <p:cond delay="0"/>
                                          </p:stCondLst>
                                        </p:cTn>
                                        <p:tgtEl>
                                          <p:spTgt spid="63"/>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4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22" presetClass="entr" presetSubtype="4"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down)">
                                      <p:cBhvr>
                                        <p:cTn id="23" dur="500"/>
                                        <p:tgtEl>
                                          <p:spTgt spid="65"/>
                                        </p:tgtEl>
                                      </p:cBhvr>
                                    </p:animEffect>
                                  </p:childTnLst>
                                </p:cTn>
                              </p:par>
                            </p:childTnLst>
                          </p:cTn>
                        </p:par>
                        <p:par>
                          <p:cTn id="24" fill="hold" nodeType="afterGroup">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1A91E967-1867-4420-B152-80965995A0AE}"/>
              </a:ext>
            </a:extLst>
          </p:cNvPr>
          <p:cNvSpPr>
            <a:spLocks noGrp="1"/>
          </p:cNvSpPr>
          <p:nvPr>
            <p:ph type="title"/>
          </p:nvPr>
        </p:nvSpPr>
        <p:spPr/>
        <p:txBody>
          <a:bodyPr/>
          <a:lstStyle/>
          <a:p>
            <a:r>
              <a:rPr lang="en-US" altLang="zh-CN"/>
              <a:t>MongoDB</a:t>
            </a:r>
            <a:r>
              <a:rPr lang="zh-CN" altLang="en-US"/>
              <a:t>实际应用案例</a:t>
            </a:r>
          </a:p>
        </p:txBody>
      </p:sp>
      <p:sp>
        <p:nvSpPr>
          <p:cNvPr id="20483" name="内容占位符 2">
            <a:extLst>
              <a:ext uri="{FF2B5EF4-FFF2-40B4-BE49-F238E27FC236}">
                <a16:creationId xmlns:a16="http://schemas.microsoft.com/office/drawing/2014/main" id="{1BFD7E48-4AD5-4380-A1EF-CBFEF5B2BA64}"/>
              </a:ext>
            </a:extLst>
          </p:cNvPr>
          <p:cNvSpPr>
            <a:spLocks noGrp="1"/>
          </p:cNvSpPr>
          <p:nvPr>
            <p:ph idx="1"/>
          </p:nvPr>
        </p:nvSpPr>
        <p:spPr>
          <a:xfrm>
            <a:off x="685800" y="1268760"/>
            <a:ext cx="7772400" cy="4876800"/>
          </a:xfrm>
        </p:spPr>
        <p:txBody>
          <a:bodyPr/>
          <a:lstStyle/>
          <a:p>
            <a:pPr>
              <a:lnSpc>
                <a:spcPct val="125000"/>
              </a:lnSpc>
            </a:pPr>
            <a:r>
              <a:rPr lang="en-US" altLang="zh-CN" sz="1800" dirty="0" err="1"/>
              <a:t>Craiglist</a:t>
            </a:r>
            <a:r>
              <a:rPr lang="zh-CN" altLang="en-US" sz="1800" dirty="0"/>
              <a:t>上使用</a:t>
            </a:r>
            <a:r>
              <a:rPr lang="en-US" altLang="zh-CN" sz="1800" dirty="0"/>
              <a:t>MongoDB</a:t>
            </a:r>
            <a:r>
              <a:rPr lang="zh-CN" altLang="en-US" sz="1800" dirty="0"/>
              <a:t>的存档数十亿条记录</a:t>
            </a:r>
          </a:p>
          <a:p>
            <a:pPr>
              <a:lnSpc>
                <a:spcPct val="125000"/>
              </a:lnSpc>
            </a:pPr>
            <a:r>
              <a:rPr lang="en-US" altLang="zh-CN" sz="1800" dirty="0" err="1"/>
              <a:t>FourSquare</a:t>
            </a:r>
            <a:r>
              <a:rPr lang="zh-CN" altLang="en-US" sz="1800" dirty="0"/>
              <a:t>，基于位置的社交网站，在</a:t>
            </a:r>
            <a:r>
              <a:rPr lang="en-US" altLang="zh-CN" sz="1800" dirty="0"/>
              <a:t>Amazon EC2</a:t>
            </a:r>
            <a:r>
              <a:rPr lang="zh-CN" altLang="en-US" sz="1800" dirty="0"/>
              <a:t>的服务器上使用</a:t>
            </a:r>
            <a:r>
              <a:rPr lang="en-US" altLang="zh-CN" sz="1800" dirty="0"/>
              <a:t>MongoDB</a:t>
            </a:r>
            <a:r>
              <a:rPr lang="zh-CN" altLang="en-US" sz="1800" dirty="0"/>
              <a:t>分享数据</a:t>
            </a:r>
          </a:p>
          <a:p>
            <a:pPr>
              <a:lnSpc>
                <a:spcPct val="125000"/>
              </a:lnSpc>
            </a:pPr>
            <a:r>
              <a:rPr lang="en-US" altLang="zh-CN" sz="1800" dirty="0"/>
              <a:t>Shutterfly</a:t>
            </a:r>
            <a:r>
              <a:rPr lang="zh-CN" altLang="en-US" sz="1800" dirty="0"/>
              <a:t>，以互联网为基础的社会和个人出版服务，使用</a:t>
            </a:r>
            <a:r>
              <a:rPr lang="en-US" altLang="zh-CN" sz="1800" dirty="0"/>
              <a:t>MongoDB</a:t>
            </a:r>
            <a:r>
              <a:rPr lang="zh-CN" altLang="en-US" sz="1800" dirty="0"/>
              <a:t>的各种持久性数据存储的要求</a:t>
            </a:r>
          </a:p>
          <a:p>
            <a:pPr>
              <a:lnSpc>
                <a:spcPct val="125000"/>
              </a:lnSpc>
            </a:pPr>
            <a:r>
              <a:rPr lang="en-US" altLang="zh-CN" sz="1800" dirty="0"/>
              <a:t>bit.ly, </a:t>
            </a:r>
            <a:r>
              <a:rPr lang="zh-CN" altLang="en-US" sz="1800" dirty="0"/>
              <a:t>一个基于</a:t>
            </a:r>
            <a:r>
              <a:rPr lang="en-US" altLang="zh-CN" sz="1800" dirty="0"/>
              <a:t>Web</a:t>
            </a:r>
            <a:r>
              <a:rPr lang="zh-CN" altLang="en-US" sz="1800" dirty="0"/>
              <a:t>的网址缩短服务</a:t>
            </a:r>
          </a:p>
          <a:p>
            <a:pPr>
              <a:lnSpc>
                <a:spcPct val="125000"/>
              </a:lnSpc>
            </a:pPr>
            <a:r>
              <a:rPr lang="en-US" altLang="zh-CN" sz="1800" dirty="0"/>
              <a:t>spike.com</a:t>
            </a:r>
            <a:r>
              <a:rPr lang="zh-CN" altLang="en-US" sz="1800" dirty="0"/>
              <a:t>，一个</a:t>
            </a:r>
            <a:r>
              <a:rPr lang="en-US" altLang="zh-CN" sz="1800" dirty="0"/>
              <a:t>MTV</a:t>
            </a:r>
            <a:r>
              <a:rPr lang="zh-CN" altLang="en-US" sz="1800" dirty="0"/>
              <a:t>网络的联营公司</a:t>
            </a:r>
          </a:p>
          <a:p>
            <a:pPr>
              <a:lnSpc>
                <a:spcPct val="125000"/>
              </a:lnSpc>
            </a:pPr>
            <a:r>
              <a:rPr lang="en-US" altLang="zh-CN" sz="1800" dirty="0"/>
              <a:t>Intuit</a:t>
            </a:r>
            <a:r>
              <a:rPr lang="zh-CN" altLang="en-US" sz="1800" dirty="0"/>
              <a:t>公司，为小型企业使用</a:t>
            </a:r>
            <a:r>
              <a:rPr lang="en-US" altLang="zh-CN" sz="1800" dirty="0"/>
              <a:t>MongoDB</a:t>
            </a:r>
            <a:r>
              <a:rPr lang="zh-CN" altLang="en-US" sz="1800" dirty="0"/>
              <a:t>的跟踪用户的数据</a:t>
            </a:r>
          </a:p>
          <a:p>
            <a:pPr>
              <a:lnSpc>
                <a:spcPct val="125000"/>
              </a:lnSpc>
            </a:pPr>
            <a:r>
              <a:rPr lang="en-US" altLang="zh-CN" sz="1800" dirty="0"/>
              <a:t>sourceforge.net</a:t>
            </a:r>
            <a:r>
              <a:rPr lang="zh-CN" altLang="en-US" sz="1800" dirty="0"/>
              <a:t>，资源网站查找，创建和发布开源软件免费，使用</a:t>
            </a:r>
            <a:r>
              <a:rPr lang="en-US" altLang="zh-CN" sz="1800" dirty="0"/>
              <a:t>MongoDB</a:t>
            </a:r>
            <a:r>
              <a:rPr lang="zh-CN" altLang="en-US" sz="1800" dirty="0"/>
              <a:t>的后端存储</a:t>
            </a:r>
          </a:p>
          <a:p>
            <a:pPr>
              <a:lnSpc>
                <a:spcPct val="125000"/>
              </a:lnSpc>
            </a:pPr>
            <a:r>
              <a:rPr lang="en-US" altLang="zh-CN" sz="1800" dirty="0"/>
              <a:t>etsy.com </a:t>
            </a:r>
            <a:r>
              <a:rPr lang="zh-CN" altLang="en-US" sz="1800" dirty="0"/>
              <a:t>，购买和出售手工制作物品网站</a:t>
            </a:r>
            <a:endParaRPr lang="en-US" altLang="zh-CN" sz="1800" dirty="0"/>
          </a:p>
          <a:p>
            <a:pPr>
              <a:lnSpc>
                <a:spcPct val="125000"/>
              </a:lnSpc>
            </a:pPr>
            <a:r>
              <a:rPr lang="zh-CN" altLang="en-US" sz="1800" dirty="0"/>
              <a:t>纽约时报，领先的在线新闻门户网站之一</a:t>
            </a:r>
            <a:endParaRPr lang="en-US" altLang="zh-CN" sz="1800" dirty="0"/>
          </a:p>
          <a:p>
            <a:pPr>
              <a:lnSpc>
                <a:spcPct val="125000"/>
              </a:lnSpc>
            </a:pPr>
            <a:r>
              <a:rPr lang="en-US" altLang="zh-CN" sz="1800" dirty="0"/>
              <a:t>CERN</a:t>
            </a:r>
            <a:r>
              <a:rPr lang="zh-CN" altLang="en-US" sz="1800" dirty="0"/>
              <a:t>，著名的粒子物理研究所，欧洲核子研究中心大型强子对撞机的数据使用</a:t>
            </a:r>
            <a:r>
              <a:rPr lang="en-US" altLang="zh-CN" sz="1800" dirty="0"/>
              <a:t>MongoDB</a:t>
            </a:r>
            <a:endParaRPr lang="zh-CN" altLang="en-US" sz="1800" dirty="0"/>
          </a:p>
        </p:txBody>
      </p:sp>
      <p:sp>
        <p:nvSpPr>
          <p:cNvPr id="4" name="日期占位符 3">
            <a:extLst>
              <a:ext uri="{FF2B5EF4-FFF2-40B4-BE49-F238E27FC236}">
                <a16:creationId xmlns:a16="http://schemas.microsoft.com/office/drawing/2014/main" id="{912DF1AE-BA0B-412C-A3D5-890C496E2005}"/>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dirty="0"/>
          </a:p>
        </p:txBody>
      </p:sp>
      <p:sp>
        <p:nvSpPr>
          <p:cNvPr id="20485" name="灯片编号占位符 4">
            <a:extLst>
              <a:ext uri="{FF2B5EF4-FFF2-40B4-BE49-F238E27FC236}">
                <a16:creationId xmlns:a16="http://schemas.microsoft.com/office/drawing/2014/main" id="{6E36BBA7-0E0E-4F2C-9EC3-81C773224F7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877391E-F146-47B8-9062-073F3B1B7779}" type="slidenum">
              <a:rPr lang="zh-CN" altLang="en-US" sz="2400">
                <a:solidFill>
                  <a:schemeClr val="accent2"/>
                </a:solidFill>
                <a:latin typeface="Times New Roman" panose="02020603050405020304" pitchFamily="18" charset="0"/>
              </a:rPr>
              <a:pPr>
                <a:spcBef>
                  <a:spcPct val="0"/>
                </a:spcBef>
                <a:buClrTx/>
                <a:buSzTx/>
                <a:buFontTx/>
                <a:buNone/>
              </a:pPr>
              <a:t>18</a:t>
            </a:fld>
            <a:endParaRPr lang="en-US" altLang="zh-CN" sz="2400">
              <a:solidFill>
                <a:schemeClr val="accent2"/>
              </a:solidFill>
              <a:latin typeface="Times New Roman" panose="02020603050405020304" pitchFamily="18" charset="0"/>
            </a:endParaRPr>
          </a:p>
        </p:txBody>
      </p:sp>
      <p:sp>
        <p:nvSpPr>
          <p:cNvPr id="20486" name="页脚占位符 5">
            <a:extLst>
              <a:ext uri="{FF2B5EF4-FFF2-40B4-BE49-F238E27FC236}">
                <a16:creationId xmlns:a16="http://schemas.microsoft.com/office/drawing/2014/main" id="{6DA01A25-32E2-4D5F-BEF7-2E040B4A0EFE}"/>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a:extLst>
              <a:ext uri="{FF2B5EF4-FFF2-40B4-BE49-F238E27FC236}">
                <a16:creationId xmlns:a16="http://schemas.microsoft.com/office/drawing/2014/main" id="{485E38B2-6000-4A55-A915-EBDC6FA3D97F}"/>
              </a:ext>
            </a:extLst>
          </p:cNvPr>
          <p:cNvSpPr>
            <a:spLocks noGrp="1"/>
          </p:cNvSpPr>
          <p:nvPr>
            <p:ph type="title"/>
          </p:nvPr>
        </p:nvSpPr>
        <p:spPr/>
        <p:txBody>
          <a:bodyPr/>
          <a:lstStyle/>
          <a:p>
            <a:r>
              <a:rPr lang="zh-CN" altLang="en-US"/>
              <a:t>数据规模</a:t>
            </a:r>
          </a:p>
        </p:txBody>
      </p:sp>
      <p:sp>
        <p:nvSpPr>
          <p:cNvPr id="172035" name="内容占位符 2">
            <a:extLst>
              <a:ext uri="{FF2B5EF4-FFF2-40B4-BE49-F238E27FC236}">
                <a16:creationId xmlns:a16="http://schemas.microsoft.com/office/drawing/2014/main" id="{6CBEC261-AE65-465E-A784-7B752EFE0514}"/>
              </a:ext>
            </a:extLst>
          </p:cNvPr>
          <p:cNvSpPr>
            <a:spLocks noGrp="1"/>
          </p:cNvSpPr>
          <p:nvPr>
            <p:ph idx="1"/>
          </p:nvPr>
        </p:nvSpPr>
        <p:spPr/>
        <p:txBody>
          <a:bodyPr/>
          <a:lstStyle/>
          <a:p>
            <a:pPr>
              <a:lnSpc>
                <a:spcPct val="150000"/>
              </a:lnSpc>
            </a:pPr>
            <a:r>
              <a:rPr lang="zh-CN" altLang="zh-CN" sz="2400"/>
              <a:t>采集系统覆盖用户达</a:t>
            </a:r>
            <a:r>
              <a:rPr lang="en-US" altLang="zh-CN" sz="2400"/>
              <a:t>3600 </a:t>
            </a:r>
            <a:r>
              <a:rPr lang="zh-CN" altLang="zh-CN" sz="2400"/>
              <a:t>余万</a:t>
            </a:r>
            <a:r>
              <a:rPr lang="en-US" altLang="zh-CN" sz="2400"/>
              <a:t>,</a:t>
            </a:r>
            <a:r>
              <a:rPr lang="zh-CN" altLang="zh-CN" sz="2400"/>
              <a:t>接入终端数达</a:t>
            </a:r>
            <a:r>
              <a:rPr lang="en-US" altLang="zh-CN" sz="2400"/>
              <a:t>220</a:t>
            </a:r>
            <a:r>
              <a:rPr lang="zh-CN" altLang="zh-CN" sz="2400"/>
              <a:t>余万、电能表</a:t>
            </a:r>
            <a:r>
              <a:rPr lang="en-US" altLang="zh-CN" sz="2400"/>
              <a:t>3700 </a:t>
            </a:r>
            <a:r>
              <a:rPr lang="zh-CN" altLang="zh-CN" sz="2400"/>
              <a:t>余万</a:t>
            </a:r>
            <a:endParaRPr lang="en-US" altLang="zh-CN" sz="2400"/>
          </a:p>
          <a:p>
            <a:pPr>
              <a:lnSpc>
                <a:spcPct val="150000"/>
              </a:lnSpc>
            </a:pPr>
            <a:r>
              <a:rPr lang="zh-CN" altLang="zh-CN" sz="2400"/>
              <a:t>系统数据日增长量达到</a:t>
            </a:r>
            <a:r>
              <a:rPr lang="en-US" altLang="zh-CN" sz="2400"/>
              <a:t>900 </a:t>
            </a:r>
            <a:r>
              <a:rPr lang="zh-CN" altLang="zh-CN" sz="2400"/>
              <a:t>余</a:t>
            </a:r>
            <a:r>
              <a:rPr lang="en-US" altLang="zh-CN" sz="2400"/>
              <a:t>G</a:t>
            </a:r>
            <a:r>
              <a:rPr lang="zh-CN" altLang="zh-CN" sz="2400"/>
              <a:t>，每天数据库新增、更新数据达</a:t>
            </a:r>
            <a:r>
              <a:rPr lang="en-US" altLang="zh-CN" sz="2400"/>
              <a:t>100 </a:t>
            </a:r>
            <a:r>
              <a:rPr lang="zh-CN" altLang="zh-CN" sz="2400"/>
              <a:t>亿条次，历史数据量达</a:t>
            </a:r>
            <a:r>
              <a:rPr lang="en-US" altLang="zh-CN" sz="2400"/>
              <a:t>200 </a:t>
            </a:r>
            <a:r>
              <a:rPr lang="zh-CN" altLang="zh-CN" sz="2400"/>
              <a:t>余</a:t>
            </a:r>
            <a:r>
              <a:rPr lang="en-US" altLang="zh-CN" sz="2400"/>
              <a:t>T</a:t>
            </a:r>
            <a:r>
              <a:rPr lang="zh-CN" altLang="zh-CN" sz="2400"/>
              <a:t>，系统对数据的需求广、计算时效性要求高，计算、分析压力较大</a:t>
            </a:r>
            <a:endParaRPr lang="en-US" altLang="zh-CN" sz="2400"/>
          </a:p>
          <a:p>
            <a:pPr>
              <a:lnSpc>
                <a:spcPct val="150000"/>
              </a:lnSpc>
            </a:pPr>
            <a:r>
              <a:rPr lang="zh-CN" altLang="zh-CN" sz="2400"/>
              <a:t>每天批量计算的服务在凌晨</a:t>
            </a:r>
            <a:r>
              <a:rPr lang="en-US" altLang="zh-CN" sz="2400"/>
              <a:t>4 </a:t>
            </a:r>
            <a:r>
              <a:rPr lang="zh-CN" altLang="zh-CN" sz="2400"/>
              <a:t>点用电数据采集完成后即开始计算，在早上</a:t>
            </a:r>
            <a:r>
              <a:rPr lang="en-US" altLang="zh-CN" sz="2400"/>
              <a:t>8</a:t>
            </a:r>
            <a:r>
              <a:rPr lang="zh-CN" altLang="zh-CN" sz="2400"/>
              <a:t>：</a:t>
            </a:r>
            <a:r>
              <a:rPr lang="en-US" altLang="zh-CN" sz="2400"/>
              <a:t>30 </a:t>
            </a:r>
            <a:r>
              <a:rPr lang="zh-CN" altLang="zh-CN" sz="2400"/>
              <a:t>上班前需要计算完成</a:t>
            </a:r>
            <a:endParaRPr lang="zh-CN" altLang="en-US" sz="2400"/>
          </a:p>
        </p:txBody>
      </p:sp>
      <p:sp>
        <p:nvSpPr>
          <p:cNvPr id="4" name="日期占位符 3">
            <a:extLst>
              <a:ext uri="{FF2B5EF4-FFF2-40B4-BE49-F238E27FC236}">
                <a16:creationId xmlns:a16="http://schemas.microsoft.com/office/drawing/2014/main" id="{E047BF2B-C48C-4301-A310-4D304219238D}"/>
              </a:ext>
            </a:extLst>
          </p:cNvPr>
          <p:cNvSpPr>
            <a:spLocks noGrp="1"/>
          </p:cNvSpPr>
          <p:nvPr>
            <p:ph type="dt" sz="quarter" idx="10"/>
          </p:nvPr>
        </p:nvSpPr>
        <p:spPr/>
        <p:txBody>
          <a:bodyPr/>
          <a:lstStyle/>
          <a:p>
            <a:pPr>
              <a:defRPr/>
            </a:pPr>
            <a:fld id="{CB6802C0-1719-4584-9045-0D6921C8F0DA}" type="datetime3">
              <a:rPr lang="zh-CN" altLang="en-US" smtClean="0"/>
              <a:pPr>
                <a:defRPr/>
              </a:pPr>
              <a:t>2021年11月10日星期三</a:t>
            </a:fld>
            <a:endParaRPr lang="en-US" altLang="zh-CN"/>
          </a:p>
        </p:txBody>
      </p:sp>
      <p:sp>
        <p:nvSpPr>
          <p:cNvPr id="172037" name="灯片编号占位符 4">
            <a:extLst>
              <a:ext uri="{FF2B5EF4-FFF2-40B4-BE49-F238E27FC236}">
                <a16:creationId xmlns:a16="http://schemas.microsoft.com/office/drawing/2014/main" id="{CCE07623-A75D-415B-B2FF-3C6D71F3DF6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5307473-5B3A-4DF3-821F-B699D5C4482D}" type="slidenum">
              <a:rPr lang="zh-CN" altLang="en-US" sz="2400">
                <a:solidFill>
                  <a:schemeClr val="accent2"/>
                </a:solidFill>
                <a:latin typeface="Times New Roman" panose="02020603050405020304" pitchFamily="18" charset="0"/>
              </a:rPr>
              <a:pPr>
                <a:spcBef>
                  <a:spcPct val="0"/>
                </a:spcBef>
                <a:buClrTx/>
                <a:buSzTx/>
                <a:buFontTx/>
                <a:buNone/>
              </a:pPr>
              <a:t>180</a:t>
            </a:fld>
            <a:endParaRPr lang="en-US" altLang="zh-CN" sz="2400">
              <a:solidFill>
                <a:schemeClr val="accent2"/>
              </a:solidFill>
              <a:latin typeface="Times New Roman" panose="02020603050405020304" pitchFamily="18" charset="0"/>
            </a:endParaRPr>
          </a:p>
        </p:txBody>
      </p:sp>
      <p:sp>
        <p:nvSpPr>
          <p:cNvPr id="172038" name="页脚占位符 5">
            <a:extLst>
              <a:ext uri="{FF2B5EF4-FFF2-40B4-BE49-F238E27FC236}">
                <a16:creationId xmlns:a16="http://schemas.microsoft.com/office/drawing/2014/main" id="{95619E06-319D-4BCB-A0FA-05483C649039}"/>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a:extLst>
              <a:ext uri="{FF2B5EF4-FFF2-40B4-BE49-F238E27FC236}">
                <a16:creationId xmlns:a16="http://schemas.microsoft.com/office/drawing/2014/main" id="{E42A3E51-6C09-4E1B-9EDC-BBDF22086AFC}"/>
              </a:ext>
            </a:extLst>
          </p:cNvPr>
          <p:cNvSpPr>
            <a:spLocks noGrp="1"/>
          </p:cNvSpPr>
          <p:nvPr>
            <p:ph type="title"/>
          </p:nvPr>
        </p:nvSpPr>
        <p:spPr/>
        <p:txBody>
          <a:bodyPr/>
          <a:lstStyle/>
          <a:p>
            <a:r>
              <a:rPr lang="zh-CN" altLang="en-US"/>
              <a:t>用电信息采集案例</a:t>
            </a:r>
          </a:p>
        </p:txBody>
      </p:sp>
      <p:sp>
        <p:nvSpPr>
          <p:cNvPr id="173059" name="灯片编号占位符 3">
            <a:extLst>
              <a:ext uri="{FF2B5EF4-FFF2-40B4-BE49-F238E27FC236}">
                <a16:creationId xmlns:a16="http://schemas.microsoft.com/office/drawing/2014/main" id="{2EF0FD9E-5DB6-4FB3-A582-BB7BA4DDA521}"/>
              </a:ext>
            </a:extLst>
          </p:cNvPr>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50000"/>
              </a:spcBef>
              <a:buClrTx/>
              <a:buSzTx/>
              <a:buFontTx/>
              <a:buNone/>
            </a:pPr>
            <a:fld id="{08E2E471-B30C-41DE-8A37-9102B79D770D}" type="slidenum">
              <a:rPr lang="zh-CN" altLang="en-US" sz="2400" b="0">
                <a:solidFill>
                  <a:srgbClr val="898989"/>
                </a:solidFill>
                <a:latin typeface="Calibri" panose="020F0502020204030204" pitchFamily="34" charset="0"/>
                <a:ea typeface="宋体" panose="02010600030101010101" pitchFamily="2" charset="-122"/>
              </a:rPr>
              <a:pPr algn="ctr">
                <a:spcBef>
                  <a:spcPct val="50000"/>
                </a:spcBef>
                <a:buClrTx/>
                <a:buSzTx/>
                <a:buFontTx/>
                <a:buNone/>
              </a:pPr>
              <a:t>181</a:t>
            </a:fld>
            <a:endParaRPr lang="zh-CN" altLang="en-US" sz="2400" b="0">
              <a:solidFill>
                <a:srgbClr val="898989"/>
              </a:solidFill>
              <a:latin typeface="Calibri" panose="020F0502020204030204" pitchFamily="34" charset="0"/>
              <a:ea typeface="宋体" panose="02010600030101010101" pitchFamily="2" charset="-122"/>
            </a:endParaRPr>
          </a:p>
        </p:txBody>
      </p:sp>
      <p:sp>
        <p:nvSpPr>
          <p:cNvPr id="173060" name="内容占位符 5">
            <a:extLst>
              <a:ext uri="{FF2B5EF4-FFF2-40B4-BE49-F238E27FC236}">
                <a16:creationId xmlns:a16="http://schemas.microsoft.com/office/drawing/2014/main" id="{071DC851-5413-4CA0-901B-783F9DDE4A34}"/>
              </a:ext>
            </a:extLst>
          </p:cNvPr>
          <p:cNvSpPr>
            <a:spLocks noGrp="1"/>
          </p:cNvSpPr>
          <p:nvPr>
            <p:ph idx="1"/>
          </p:nvPr>
        </p:nvSpPr>
        <p:spPr/>
        <p:txBody>
          <a:bodyPr/>
          <a:lstStyle/>
          <a:p>
            <a:endParaRPr lang="zh-CN" altLang="en-US"/>
          </a:p>
        </p:txBody>
      </p:sp>
      <p:sp>
        <p:nvSpPr>
          <p:cNvPr id="173061" name="Rectangle 2">
            <a:extLst>
              <a:ext uri="{FF2B5EF4-FFF2-40B4-BE49-F238E27FC236}">
                <a16:creationId xmlns:a16="http://schemas.microsoft.com/office/drawing/2014/main" id="{AFEF327F-5F0A-4B9C-85CB-5104DD818316}"/>
              </a:ext>
            </a:extLst>
          </p:cNvPr>
          <p:cNvSpPr>
            <a:spLocks noChangeArrowheads="1"/>
          </p:cNvSpPr>
          <p:nvPr/>
        </p:nvSpPr>
        <p:spPr bwMode="auto">
          <a:xfrm>
            <a:off x="323850" y="595313"/>
            <a:ext cx="20394613"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endParaRPr lang="zh-CN" altLang="en-US" sz="2400">
              <a:solidFill>
                <a:schemeClr val="tx1"/>
              </a:solidFill>
              <a:latin typeface="Calibri" panose="020F0502020204030204" pitchFamily="34" charset="0"/>
              <a:ea typeface="宋体" panose="02010600030101010101" pitchFamily="2" charset="-122"/>
            </a:endParaRPr>
          </a:p>
        </p:txBody>
      </p:sp>
      <p:graphicFrame>
        <p:nvGraphicFramePr>
          <p:cNvPr id="173062" name="对象 7">
            <a:extLst>
              <a:ext uri="{FF2B5EF4-FFF2-40B4-BE49-F238E27FC236}">
                <a16:creationId xmlns:a16="http://schemas.microsoft.com/office/drawing/2014/main" id="{62DAE954-FCD7-4A8F-941B-314F5D63C308}"/>
              </a:ext>
            </a:extLst>
          </p:cNvPr>
          <p:cNvGraphicFramePr>
            <a:graphicFrameLocks noChangeAspect="1"/>
          </p:cNvGraphicFramePr>
          <p:nvPr/>
        </p:nvGraphicFramePr>
        <p:xfrm>
          <a:off x="323850" y="1052513"/>
          <a:ext cx="8135938" cy="5418137"/>
        </p:xfrm>
        <a:graphic>
          <a:graphicData uri="http://schemas.openxmlformats.org/presentationml/2006/ole">
            <mc:AlternateContent xmlns:mc="http://schemas.openxmlformats.org/markup-compatibility/2006">
              <mc:Choice xmlns:v="urn:schemas-microsoft-com:vml" Requires="v">
                <p:oleObj spid="_x0000_s173109" name="Visio" r:id="rId3" imgW="8486910" imgH="5629275" progId="Visio.Drawing.15">
                  <p:embed/>
                </p:oleObj>
              </mc:Choice>
              <mc:Fallback>
                <p:oleObj name="Visio" r:id="rId3" imgW="8486910" imgH="5629275" progId="Visio.Drawing.15">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052513"/>
                        <a:ext cx="8135938" cy="541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a:extLst>
              <a:ext uri="{FF2B5EF4-FFF2-40B4-BE49-F238E27FC236}">
                <a16:creationId xmlns:a16="http://schemas.microsoft.com/office/drawing/2014/main" id="{9082B32D-7CBA-49F7-828E-F07B13063384}"/>
              </a:ext>
            </a:extLst>
          </p:cNvPr>
          <p:cNvSpPr>
            <a:spLocks noGrp="1"/>
          </p:cNvSpPr>
          <p:nvPr>
            <p:ph type="title"/>
          </p:nvPr>
        </p:nvSpPr>
        <p:spPr/>
        <p:txBody>
          <a:bodyPr/>
          <a:lstStyle/>
          <a:p>
            <a:r>
              <a:rPr lang="zh-CN" altLang="en-US"/>
              <a:t>用电信息采集案例</a:t>
            </a:r>
          </a:p>
        </p:txBody>
      </p:sp>
      <p:sp>
        <p:nvSpPr>
          <p:cNvPr id="174083" name="内容占位符 2">
            <a:extLst>
              <a:ext uri="{FF2B5EF4-FFF2-40B4-BE49-F238E27FC236}">
                <a16:creationId xmlns:a16="http://schemas.microsoft.com/office/drawing/2014/main" id="{C00EC4C4-F066-4314-950A-9AE96A24017F}"/>
              </a:ext>
            </a:extLst>
          </p:cNvPr>
          <p:cNvSpPr>
            <a:spLocks noGrp="1"/>
          </p:cNvSpPr>
          <p:nvPr>
            <p:ph idx="1"/>
          </p:nvPr>
        </p:nvSpPr>
        <p:spPr/>
        <p:txBody>
          <a:bodyPr/>
          <a:lstStyle/>
          <a:p>
            <a:pPr>
              <a:lnSpc>
                <a:spcPct val="150000"/>
              </a:lnSpc>
            </a:pPr>
            <a:r>
              <a:rPr lang="zh-CN" altLang="zh-CN" sz="2400"/>
              <a:t>用电信息采集系统中采集终端上传用电信息至前置通信平台，前置通信平台负责将原始数据帧最终转换为存入应用系统生产数据库和分析数据库的业务数据</a:t>
            </a:r>
            <a:endParaRPr lang="zh-CN" altLang="en-US" sz="2400"/>
          </a:p>
        </p:txBody>
      </p:sp>
      <p:sp>
        <p:nvSpPr>
          <p:cNvPr id="174084" name="灯片编号占位符 3">
            <a:extLst>
              <a:ext uri="{FF2B5EF4-FFF2-40B4-BE49-F238E27FC236}">
                <a16:creationId xmlns:a16="http://schemas.microsoft.com/office/drawing/2014/main" id="{6AED3E79-0DF8-4A8D-A13E-7E259141EF18}"/>
              </a:ext>
            </a:extLst>
          </p:cNvPr>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50000"/>
              </a:spcBef>
              <a:buClrTx/>
              <a:buSzTx/>
              <a:buFontTx/>
              <a:buNone/>
            </a:pPr>
            <a:fld id="{ADC9DD4D-6559-4394-BA82-59BAEFF85131}" type="slidenum">
              <a:rPr lang="zh-CN" altLang="en-US" sz="2400" b="0">
                <a:solidFill>
                  <a:srgbClr val="898989"/>
                </a:solidFill>
                <a:latin typeface="Calibri" panose="020F0502020204030204" pitchFamily="34" charset="0"/>
                <a:ea typeface="宋体" panose="02010600030101010101" pitchFamily="2" charset="-122"/>
              </a:rPr>
              <a:pPr algn="ctr">
                <a:spcBef>
                  <a:spcPct val="50000"/>
                </a:spcBef>
                <a:buClrTx/>
                <a:buSzTx/>
                <a:buFontTx/>
                <a:buNone/>
              </a:pPr>
              <a:t>182</a:t>
            </a:fld>
            <a:endParaRPr lang="zh-CN" altLang="en-US" sz="24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a:extLst>
              <a:ext uri="{FF2B5EF4-FFF2-40B4-BE49-F238E27FC236}">
                <a16:creationId xmlns:a16="http://schemas.microsoft.com/office/drawing/2014/main" id="{5FA9D7AC-FB56-4B05-903C-1F077C73A887}"/>
              </a:ext>
            </a:extLst>
          </p:cNvPr>
          <p:cNvSpPr>
            <a:spLocks noGrp="1"/>
          </p:cNvSpPr>
          <p:nvPr>
            <p:ph type="title"/>
          </p:nvPr>
        </p:nvSpPr>
        <p:spPr/>
        <p:txBody>
          <a:bodyPr/>
          <a:lstStyle/>
          <a:p>
            <a:r>
              <a:rPr lang="zh-CN" altLang="en-US"/>
              <a:t>启动</a:t>
            </a:r>
          </a:p>
        </p:txBody>
      </p:sp>
      <p:sp>
        <p:nvSpPr>
          <p:cNvPr id="175107" name="内容占位符 2">
            <a:extLst>
              <a:ext uri="{FF2B5EF4-FFF2-40B4-BE49-F238E27FC236}">
                <a16:creationId xmlns:a16="http://schemas.microsoft.com/office/drawing/2014/main" id="{CFE398A6-FF7F-44D6-876C-3BE58E476AD4}"/>
              </a:ext>
            </a:extLst>
          </p:cNvPr>
          <p:cNvSpPr>
            <a:spLocks noGrp="1"/>
          </p:cNvSpPr>
          <p:nvPr>
            <p:ph idx="1"/>
          </p:nvPr>
        </p:nvSpPr>
        <p:spPr/>
        <p:txBody>
          <a:bodyPr/>
          <a:lstStyle/>
          <a:p>
            <a:pPr>
              <a:lnSpc>
                <a:spcPct val="150000"/>
              </a:lnSpc>
            </a:pPr>
            <a:r>
              <a:rPr lang="zh-CN" altLang="zh-CN" sz="2400"/>
              <a:t>当数据采集服务和数据处理单元启动时，从前置通信平台关系数据库加载档案数据，用于数据帧解析和原始数据转存</a:t>
            </a:r>
            <a:endParaRPr lang="en-US" altLang="zh-CN" sz="2400"/>
          </a:p>
          <a:p>
            <a:pPr>
              <a:lnSpc>
                <a:spcPct val="150000"/>
              </a:lnSpc>
            </a:pPr>
            <a:r>
              <a:rPr lang="zh-CN" altLang="zh-CN" sz="2400"/>
              <a:t>每隔</a:t>
            </a:r>
            <a:r>
              <a:rPr lang="en-US" altLang="zh-CN" sz="2400"/>
              <a:t>15</a:t>
            </a:r>
            <a:r>
              <a:rPr lang="zh-CN" altLang="zh-CN" sz="2400"/>
              <a:t>分钟同步更新一次</a:t>
            </a:r>
            <a:endParaRPr lang="zh-CN" altLang="en-US" sz="2400"/>
          </a:p>
        </p:txBody>
      </p:sp>
      <p:sp>
        <p:nvSpPr>
          <p:cNvPr id="175108" name="灯片编号占位符 3">
            <a:extLst>
              <a:ext uri="{FF2B5EF4-FFF2-40B4-BE49-F238E27FC236}">
                <a16:creationId xmlns:a16="http://schemas.microsoft.com/office/drawing/2014/main" id="{9134143F-DD61-4C59-8A7C-A01B940814CC}"/>
              </a:ext>
            </a:extLst>
          </p:cNvPr>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50000"/>
              </a:spcBef>
              <a:buClrTx/>
              <a:buSzTx/>
              <a:buFontTx/>
              <a:buNone/>
            </a:pPr>
            <a:fld id="{2B31A0B4-A303-4B81-BEE6-F11700A8F731}" type="slidenum">
              <a:rPr lang="zh-CN" altLang="en-US" sz="2400" b="0">
                <a:solidFill>
                  <a:srgbClr val="898989"/>
                </a:solidFill>
                <a:latin typeface="Calibri" panose="020F0502020204030204" pitchFamily="34" charset="0"/>
                <a:ea typeface="宋体" panose="02010600030101010101" pitchFamily="2" charset="-122"/>
              </a:rPr>
              <a:pPr algn="ctr">
                <a:spcBef>
                  <a:spcPct val="50000"/>
                </a:spcBef>
                <a:buClrTx/>
                <a:buSzTx/>
                <a:buFontTx/>
                <a:buNone/>
              </a:pPr>
              <a:t>183</a:t>
            </a:fld>
            <a:endParaRPr lang="zh-CN" altLang="en-US" sz="24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a:extLst>
              <a:ext uri="{FF2B5EF4-FFF2-40B4-BE49-F238E27FC236}">
                <a16:creationId xmlns:a16="http://schemas.microsoft.com/office/drawing/2014/main" id="{8E6A0043-09AF-4016-B7AC-7F1A4186E2AE}"/>
              </a:ext>
            </a:extLst>
          </p:cNvPr>
          <p:cNvSpPr>
            <a:spLocks noGrp="1"/>
          </p:cNvSpPr>
          <p:nvPr>
            <p:ph type="title"/>
          </p:nvPr>
        </p:nvSpPr>
        <p:spPr/>
        <p:txBody>
          <a:bodyPr/>
          <a:lstStyle/>
          <a:p>
            <a:r>
              <a:rPr lang="zh-CN" altLang="en-US"/>
              <a:t>策略</a:t>
            </a:r>
          </a:p>
        </p:txBody>
      </p:sp>
      <p:sp>
        <p:nvSpPr>
          <p:cNvPr id="176131" name="内容占位符 2">
            <a:extLst>
              <a:ext uri="{FF2B5EF4-FFF2-40B4-BE49-F238E27FC236}">
                <a16:creationId xmlns:a16="http://schemas.microsoft.com/office/drawing/2014/main" id="{5E83716D-5336-4F5B-82DB-37B8E746E466}"/>
              </a:ext>
            </a:extLst>
          </p:cNvPr>
          <p:cNvSpPr>
            <a:spLocks noGrp="1"/>
          </p:cNvSpPr>
          <p:nvPr>
            <p:ph idx="1"/>
          </p:nvPr>
        </p:nvSpPr>
        <p:spPr/>
        <p:txBody>
          <a:bodyPr/>
          <a:lstStyle/>
          <a:p>
            <a:pPr>
              <a:lnSpc>
                <a:spcPct val="150000"/>
              </a:lnSpc>
            </a:pPr>
            <a:r>
              <a:rPr lang="zh-CN" altLang="zh-CN" sz="2400"/>
              <a:t>数据采集服务首先对原始数据进行本地缓存，然后再将文件上传至</a:t>
            </a:r>
            <a:r>
              <a:rPr lang="en-US" altLang="zh-CN" sz="2400"/>
              <a:t>MongoDB</a:t>
            </a:r>
            <a:r>
              <a:rPr lang="zh-CN" altLang="zh-CN" sz="2400"/>
              <a:t>私有云，而没有把原始数据直接以键值对形式写入</a:t>
            </a:r>
            <a:r>
              <a:rPr lang="en-US" altLang="zh-CN" sz="2400"/>
              <a:t>MongoDB</a:t>
            </a:r>
            <a:r>
              <a:rPr lang="zh-CN" altLang="zh-CN" sz="2400"/>
              <a:t>私有云</a:t>
            </a:r>
            <a:endParaRPr lang="en-US" altLang="zh-CN" sz="2400"/>
          </a:p>
          <a:p>
            <a:pPr>
              <a:lnSpc>
                <a:spcPct val="150000"/>
              </a:lnSpc>
            </a:pPr>
            <a:r>
              <a:rPr lang="zh-CN" altLang="zh-CN" sz="2400"/>
              <a:t>一方面可以有效的保证原始数据的安全性，在很大程度上避免因网络中断，机房断电等异常造成的数据丢失</a:t>
            </a:r>
            <a:endParaRPr lang="en-US" altLang="zh-CN" sz="2400"/>
          </a:p>
          <a:p>
            <a:pPr>
              <a:lnSpc>
                <a:spcPct val="150000"/>
              </a:lnSpc>
            </a:pPr>
            <a:r>
              <a:rPr lang="zh-CN" altLang="zh-CN" sz="2400"/>
              <a:t>另一方面，缓存后的文件写入</a:t>
            </a:r>
            <a:r>
              <a:rPr lang="en-US" altLang="zh-CN" sz="2400"/>
              <a:t>MongoDB</a:t>
            </a:r>
            <a:r>
              <a:rPr lang="zh-CN" altLang="zh-CN" sz="2400"/>
              <a:t>，与键值对写入</a:t>
            </a:r>
            <a:r>
              <a:rPr lang="en-US" altLang="zh-CN" sz="2400"/>
              <a:t>MongoDB</a:t>
            </a:r>
            <a:r>
              <a:rPr lang="zh-CN" altLang="zh-CN" sz="2400"/>
              <a:t>相比，前者速度快的多，能更好适应高速采集数据流的大数据处理</a:t>
            </a:r>
            <a:endParaRPr lang="zh-CN" altLang="en-US" sz="2400"/>
          </a:p>
        </p:txBody>
      </p:sp>
      <p:sp>
        <p:nvSpPr>
          <p:cNvPr id="176132" name="灯片编号占位符 3">
            <a:extLst>
              <a:ext uri="{FF2B5EF4-FFF2-40B4-BE49-F238E27FC236}">
                <a16:creationId xmlns:a16="http://schemas.microsoft.com/office/drawing/2014/main" id="{52BA2378-73FC-4A8B-AD9A-98F7AE345F70}"/>
              </a:ext>
            </a:extLst>
          </p:cNvPr>
          <p:cNvSpPr>
            <a:spLocks noGrp="1"/>
          </p:cNvSpPr>
          <p:nvPr>
            <p:ph type="sldNum" sz="quarter" idx="11"/>
          </p:nvPr>
        </p:nvSpPr>
        <p:spPr>
          <a:xfrm>
            <a:off x="3505200" y="6477000"/>
            <a:ext cx="3733800" cy="30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lgn="ctr">
              <a:spcBef>
                <a:spcPct val="50000"/>
              </a:spcBef>
              <a:buClrTx/>
              <a:buSzTx/>
              <a:buFontTx/>
              <a:buNone/>
            </a:pPr>
            <a:fld id="{D26DB657-C68F-41EF-AFBF-3BF363C0FE60}" type="slidenum">
              <a:rPr lang="zh-CN" altLang="en-US" sz="2400" b="0">
                <a:solidFill>
                  <a:srgbClr val="898989"/>
                </a:solidFill>
                <a:latin typeface="Calibri" panose="020F0502020204030204" pitchFamily="34" charset="0"/>
                <a:ea typeface="宋体" panose="02010600030101010101" pitchFamily="2" charset="-122"/>
              </a:rPr>
              <a:pPr algn="ctr">
                <a:spcBef>
                  <a:spcPct val="50000"/>
                </a:spcBef>
                <a:buClrTx/>
                <a:buSzTx/>
                <a:buFontTx/>
                <a:buNone/>
              </a:pPr>
              <a:t>184</a:t>
            </a:fld>
            <a:endParaRPr lang="zh-CN" altLang="en-US" sz="2400" b="0">
              <a:solidFill>
                <a:srgbClr val="898989"/>
              </a:solidFill>
              <a:latin typeface="Calibri" panose="020F0502020204030204" pitchFamily="34" charset="0"/>
              <a:ea typeface="宋体" panose="02010600030101010101" pitchFamily="2"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1">
            <a:extLst>
              <a:ext uri="{FF2B5EF4-FFF2-40B4-BE49-F238E27FC236}">
                <a16:creationId xmlns:a16="http://schemas.microsoft.com/office/drawing/2014/main" id="{D9F3204E-8FF2-4498-BDDA-17C372E6CBE1}"/>
              </a:ext>
            </a:extLst>
          </p:cNvPr>
          <p:cNvSpPr>
            <a:spLocks noGrp="1"/>
          </p:cNvSpPr>
          <p:nvPr>
            <p:ph type="title"/>
          </p:nvPr>
        </p:nvSpPr>
        <p:spPr/>
        <p:txBody>
          <a:bodyPr/>
          <a:lstStyle/>
          <a:p>
            <a:r>
              <a:rPr lang="zh-CN" altLang="en-US"/>
              <a:t>用电信息采集案例</a:t>
            </a:r>
          </a:p>
        </p:txBody>
      </p:sp>
      <p:sp>
        <p:nvSpPr>
          <p:cNvPr id="177155" name="内容占位符 2">
            <a:extLst>
              <a:ext uri="{FF2B5EF4-FFF2-40B4-BE49-F238E27FC236}">
                <a16:creationId xmlns:a16="http://schemas.microsoft.com/office/drawing/2014/main" id="{137085CD-C040-449F-81AD-D7DDE3F07A7C}"/>
              </a:ext>
            </a:extLst>
          </p:cNvPr>
          <p:cNvSpPr>
            <a:spLocks noGrp="1"/>
          </p:cNvSpPr>
          <p:nvPr>
            <p:ph idx="1"/>
          </p:nvPr>
        </p:nvSpPr>
        <p:spPr>
          <a:xfrm>
            <a:off x="395288" y="1371600"/>
            <a:ext cx="3382962" cy="4876800"/>
          </a:xfrm>
        </p:spPr>
        <p:txBody>
          <a:bodyPr/>
          <a:lstStyle/>
          <a:p>
            <a:pPr>
              <a:lnSpc>
                <a:spcPct val="150000"/>
              </a:lnSpc>
            </a:pPr>
            <a:r>
              <a:rPr lang="zh-CN" altLang="en-US" sz="2000"/>
              <a:t>利用多台服务器以</a:t>
            </a:r>
            <a:r>
              <a:rPr lang="en-US" altLang="zh-CN" sz="2000"/>
              <a:t>MongoDB</a:t>
            </a:r>
            <a:r>
              <a:rPr lang="zh-CN" altLang="en-US" sz="2000"/>
              <a:t>为基础构建了原始采集数据的云存储架构</a:t>
            </a:r>
          </a:p>
          <a:p>
            <a:pPr>
              <a:lnSpc>
                <a:spcPct val="150000"/>
              </a:lnSpc>
            </a:pPr>
            <a:r>
              <a:rPr lang="zh-CN" altLang="en-US" sz="2000"/>
              <a:t>通过复制集的应用，利用多台机器之间的异步复制达到故障转移和冗余。每三个</a:t>
            </a:r>
            <a:r>
              <a:rPr lang="en-US" altLang="zh-CN" sz="2000"/>
              <a:t>Mongo</a:t>
            </a:r>
            <a:r>
              <a:rPr lang="zh-CN" altLang="en-US" sz="2000"/>
              <a:t>服务构成一组复制集，彼此相互进行“心跳”检测，实现数据的高可用性</a:t>
            </a:r>
          </a:p>
          <a:p>
            <a:pPr>
              <a:lnSpc>
                <a:spcPct val="150000"/>
              </a:lnSpc>
            </a:pPr>
            <a:endParaRPr lang="zh-CN" altLang="en-US" sz="2000"/>
          </a:p>
        </p:txBody>
      </p:sp>
      <p:sp>
        <p:nvSpPr>
          <p:cNvPr id="4" name="日期占位符 3">
            <a:extLst>
              <a:ext uri="{FF2B5EF4-FFF2-40B4-BE49-F238E27FC236}">
                <a16:creationId xmlns:a16="http://schemas.microsoft.com/office/drawing/2014/main" id="{1BBD54F7-FF67-4B52-A41E-CA23D030D489}"/>
              </a:ext>
            </a:extLst>
          </p:cNvPr>
          <p:cNvSpPr>
            <a:spLocks noGrp="1"/>
          </p:cNvSpPr>
          <p:nvPr>
            <p:ph type="dt" sz="quarter" idx="10"/>
          </p:nvPr>
        </p:nvSpPr>
        <p:spPr/>
        <p:txBody>
          <a:bodyPr/>
          <a:lstStyle/>
          <a:p>
            <a:pPr>
              <a:defRPr/>
            </a:pPr>
            <a:fld id="{F719F8DE-8108-45C6-A472-8107F8C9C243}" type="datetime3">
              <a:rPr lang="zh-CN" altLang="en-US" smtClean="0"/>
              <a:pPr>
                <a:defRPr/>
              </a:pPr>
              <a:t>2021年11月10日星期三</a:t>
            </a:fld>
            <a:endParaRPr lang="en-US" altLang="zh-CN"/>
          </a:p>
        </p:txBody>
      </p:sp>
      <p:sp>
        <p:nvSpPr>
          <p:cNvPr id="177157" name="灯片编号占位符 4">
            <a:extLst>
              <a:ext uri="{FF2B5EF4-FFF2-40B4-BE49-F238E27FC236}">
                <a16:creationId xmlns:a16="http://schemas.microsoft.com/office/drawing/2014/main" id="{986DA354-5BC4-4C05-9D91-345649556BE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9ACC47B-EB55-44A1-91EE-82C0E92DC70B}" type="slidenum">
              <a:rPr lang="zh-CN" altLang="en-US" sz="2400">
                <a:solidFill>
                  <a:schemeClr val="accent2"/>
                </a:solidFill>
                <a:latin typeface="Times New Roman" panose="02020603050405020304" pitchFamily="18" charset="0"/>
              </a:rPr>
              <a:pPr>
                <a:spcBef>
                  <a:spcPct val="0"/>
                </a:spcBef>
                <a:buClrTx/>
                <a:buSzTx/>
                <a:buFontTx/>
                <a:buNone/>
              </a:pPr>
              <a:t>185</a:t>
            </a:fld>
            <a:endParaRPr lang="en-US" altLang="zh-CN" sz="2400">
              <a:solidFill>
                <a:schemeClr val="accent2"/>
              </a:solidFill>
              <a:latin typeface="Times New Roman" panose="02020603050405020304" pitchFamily="18" charset="0"/>
            </a:endParaRPr>
          </a:p>
        </p:txBody>
      </p:sp>
      <p:sp>
        <p:nvSpPr>
          <p:cNvPr id="177158" name="页脚占位符 5">
            <a:extLst>
              <a:ext uri="{FF2B5EF4-FFF2-40B4-BE49-F238E27FC236}">
                <a16:creationId xmlns:a16="http://schemas.microsoft.com/office/drawing/2014/main" id="{7FBCC95F-01A0-4271-9C46-C8CF6CED58A3}"/>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grpSp>
        <p:nvGrpSpPr>
          <p:cNvPr id="177159" name="组合 7">
            <a:extLst>
              <a:ext uri="{FF2B5EF4-FFF2-40B4-BE49-F238E27FC236}">
                <a16:creationId xmlns:a16="http://schemas.microsoft.com/office/drawing/2014/main" id="{7BF1179D-50C1-40F6-82B0-7E8DF059DA7E}"/>
              </a:ext>
            </a:extLst>
          </p:cNvPr>
          <p:cNvGrpSpPr>
            <a:grpSpLocks/>
          </p:cNvGrpSpPr>
          <p:nvPr/>
        </p:nvGrpSpPr>
        <p:grpSpPr bwMode="auto">
          <a:xfrm>
            <a:off x="3676650" y="2035175"/>
            <a:ext cx="4943475" cy="3554413"/>
            <a:chOff x="3676546" y="1178778"/>
            <a:chExt cx="4943457" cy="3554005"/>
          </a:xfrm>
        </p:grpSpPr>
        <p:grpSp>
          <p:nvGrpSpPr>
            <p:cNvPr id="177160" name="组合 8">
              <a:extLst>
                <a:ext uri="{FF2B5EF4-FFF2-40B4-BE49-F238E27FC236}">
                  <a16:creationId xmlns:a16="http://schemas.microsoft.com/office/drawing/2014/main" id="{B9D8EFCF-77C5-4A16-A43A-2BE2CCA3D967}"/>
                </a:ext>
              </a:extLst>
            </p:cNvPr>
            <p:cNvGrpSpPr>
              <a:grpSpLocks/>
            </p:cNvGrpSpPr>
            <p:nvPr/>
          </p:nvGrpSpPr>
          <p:grpSpPr bwMode="auto">
            <a:xfrm>
              <a:off x="3676546" y="1178778"/>
              <a:ext cx="4943457" cy="3554005"/>
              <a:chOff x="3676546" y="1178778"/>
              <a:chExt cx="4943457" cy="3554005"/>
            </a:xfrm>
          </p:grpSpPr>
          <p:sp>
            <p:nvSpPr>
              <p:cNvPr id="11" name="云形 10">
                <a:extLst>
                  <a:ext uri="{FF2B5EF4-FFF2-40B4-BE49-F238E27FC236}">
                    <a16:creationId xmlns:a16="http://schemas.microsoft.com/office/drawing/2014/main" id="{91F0158C-1A41-4280-8C43-8EF3A754F031}"/>
                  </a:ext>
                </a:extLst>
              </p:cNvPr>
              <p:cNvSpPr/>
              <p:nvPr/>
            </p:nvSpPr>
            <p:spPr>
              <a:xfrm>
                <a:off x="3676546" y="1178778"/>
                <a:ext cx="4943457" cy="3554005"/>
              </a:xfrm>
              <a:prstGeom prst="cloud">
                <a:avLst/>
              </a:prstGeom>
              <a:solidFill>
                <a:srgbClr val="E2FFFE"/>
              </a:solidFill>
              <a:ln>
                <a:solidFill>
                  <a:srgbClr val="05696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TextBox 9">
                <a:extLst>
                  <a:ext uri="{FF2B5EF4-FFF2-40B4-BE49-F238E27FC236}">
                    <a16:creationId xmlns:a16="http://schemas.microsoft.com/office/drawing/2014/main" id="{1323FCF5-D4CB-44F3-B16F-33B9F841E7A6}"/>
                  </a:ext>
                </a:extLst>
              </p:cNvPr>
              <p:cNvSpPr txBox="1">
                <a:spLocks noChangeArrowheads="1"/>
              </p:cNvSpPr>
              <p:nvPr/>
            </p:nvSpPr>
            <p:spPr bwMode="auto">
              <a:xfrm>
                <a:off x="5924438" y="1723228"/>
                <a:ext cx="771522" cy="83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en-US" altLang="zh-CN" dirty="0">
                    <a:latin typeface="+mn-ea"/>
                    <a:ea typeface="+mn-ea"/>
                  </a:rPr>
                  <a:t>……</a:t>
                </a:r>
              </a:p>
            </p:txBody>
          </p:sp>
          <p:sp>
            <p:nvSpPr>
              <p:cNvPr id="13" name="TextBox 10">
                <a:extLst>
                  <a:ext uri="{FF2B5EF4-FFF2-40B4-BE49-F238E27FC236}">
                    <a16:creationId xmlns:a16="http://schemas.microsoft.com/office/drawing/2014/main" id="{727EF249-E767-4A29-BA50-05151BD62B91}"/>
                  </a:ext>
                </a:extLst>
              </p:cNvPr>
              <p:cNvSpPr txBox="1">
                <a:spLocks noChangeArrowheads="1"/>
              </p:cNvSpPr>
              <p:nvPr/>
            </p:nvSpPr>
            <p:spPr bwMode="auto">
              <a:xfrm>
                <a:off x="3797196" y="3658168"/>
                <a:ext cx="1130296" cy="33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r>
                  <a:rPr lang="zh-CN" altLang="en-US" sz="1600" b="1" dirty="0">
                    <a:latin typeface="+mn-ea"/>
                    <a:ea typeface="+mn-ea"/>
                  </a:rPr>
                  <a:t>副本节点</a:t>
                </a:r>
              </a:p>
            </p:txBody>
          </p:sp>
          <p:sp>
            <p:nvSpPr>
              <p:cNvPr id="14" name="TextBox 11">
                <a:extLst>
                  <a:ext uri="{FF2B5EF4-FFF2-40B4-BE49-F238E27FC236}">
                    <a16:creationId xmlns:a16="http://schemas.microsoft.com/office/drawing/2014/main" id="{74525F9A-F7CC-41FD-AE7D-B7599DAFD6F5}"/>
                  </a:ext>
                </a:extLst>
              </p:cNvPr>
              <p:cNvSpPr txBox="1">
                <a:spLocks noChangeArrowheads="1"/>
              </p:cNvSpPr>
              <p:nvPr/>
            </p:nvSpPr>
            <p:spPr bwMode="auto">
              <a:xfrm>
                <a:off x="4927491" y="3658168"/>
                <a:ext cx="1073146" cy="33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r>
                  <a:rPr lang="zh-CN" altLang="en-US" sz="1600" b="1" dirty="0">
                    <a:latin typeface="+mn-ea"/>
                    <a:ea typeface="+mn-ea"/>
                  </a:rPr>
                  <a:t>副本节点</a:t>
                </a:r>
              </a:p>
            </p:txBody>
          </p:sp>
          <p:pic>
            <p:nvPicPr>
              <p:cNvPr id="177166" name="Picture 3">
                <a:extLst>
                  <a:ext uri="{FF2B5EF4-FFF2-40B4-BE49-F238E27FC236}">
                    <a16:creationId xmlns:a16="http://schemas.microsoft.com/office/drawing/2014/main" id="{69901C15-BA3E-4CCA-A3EB-B22BE9463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263" y="2697363"/>
                <a:ext cx="973393"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1">
                <a:extLst>
                  <a:ext uri="{FF2B5EF4-FFF2-40B4-BE49-F238E27FC236}">
                    <a16:creationId xmlns:a16="http://schemas.microsoft.com/office/drawing/2014/main" id="{11B3284E-5F50-4158-97E7-ADD86946D341}"/>
                  </a:ext>
                </a:extLst>
              </p:cNvPr>
              <p:cNvSpPr txBox="1">
                <a:spLocks noChangeArrowheads="1"/>
              </p:cNvSpPr>
              <p:nvPr/>
            </p:nvSpPr>
            <p:spPr bwMode="auto">
              <a:xfrm>
                <a:off x="4459181" y="2374029"/>
                <a:ext cx="1073146" cy="33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r>
                  <a:rPr lang="zh-CN" altLang="en-US" sz="1600" b="1" dirty="0">
                    <a:latin typeface="+mn-ea"/>
                    <a:ea typeface="+mn-ea"/>
                  </a:rPr>
                  <a:t>主节点</a:t>
                </a:r>
              </a:p>
            </p:txBody>
          </p:sp>
          <p:sp>
            <p:nvSpPr>
              <p:cNvPr id="17" name="TextBox 10">
                <a:extLst>
                  <a:ext uri="{FF2B5EF4-FFF2-40B4-BE49-F238E27FC236}">
                    <a16:creationId xmlns:a16="http://schemas.microsoft.com/office/drawing/2014/main" id="{11C6B432-66D5-44EA-BF62-EFFD5CEDCBD8}"/>
                  </a:ext>
                </a:extLst>
              </p:cNvPr>
              <p:cNvSpPr txBox="1">
                <a:spLocks noChangeArrowheads="1"/>
              </p:cNvSpPr>
              <p:nvPr/>
            </p:nvSpPr>
            <p:spPr bwMode="auto">
              <a:xfrm>
                <a:off x="6013337" y="3624835"/>
                <a:ext cx="1130296" cy="339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r>
                  <a:rPr lang="zh-CN" altLang="en-US" sz="1600" b="1" dirty="0">
                    <a:latin typeface="+mn-ea"/>
                    <a:ea typeface="+mn-ea"/>
                  </a:rPr>
                  <a:t>副本节点</a:t>
                </a:r>
              </a:p>
            </p:txBody>
          </p:sp>
          <p:sp>
            <p:nvSpPr>
              <p:cNvPr id="18" name="TextBox 11">
                <a:extLst>
                  <a:ext uri="{FF2B5EF4-FFF2-40B4-BE49-F238E27FC236}">
                    <a16:creationId xmlns:a16="http://schemas.microsoft.com/office/drawing/2014/main" id="{4A9AC171-8D59-4630-88F9-78145075BD52}"/>
                  </a:ext>
                </a:extLst>
              </p:cNvPr>
              <p:cNvSpPr txBox="1">
                <a:spLocks noChangeArrowheads="1"/>
              </p:cNvSpPr>
              <p:nvPr/>
            </p:nvSpPr>
            <p:spPr bwMode="auto">
              <a:xfrm>
                <a:off x="7143633" y="3624835"/>
                <a:ext cx="1073146" cy="339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r>
                  <a:rPr lang="zh-CN" altLang="en-US" sz="1600" b="1" dirty="0">
                    <a:latin typeface="+mn-ea"/>
                    <a:ea typeface="+mn-ea"/>
                  </a:rPr>
                  <a:t>副本节点</a:t>
                </a:r>
              </a:p>
            </p:txBody>
          </p:sp>
          <p:sp>
            <p:nvSpPr>
              <p:cNvPr id="19" name="TextBox 11">
                <a:extLst>
                  <a:ext uri="{FF2B5EF4-FFF2-40B4-BE49-F238E27FC236}">
                    <a16:creationId xmlns:a16="http://schemas.microsoft.com/office/drawing/2014/main" id="{616236D0-BF9C-490A-9483-CF4375997A87}"/>
                  </a:ext>
                </a:extLst>
              </p:cNvPr>
              <p:cNvSpPr txBox="1">
                <a:spLocks noChangeArrowheads="1"/>
              </p:cNvSpPr>
              <p:nvPr/>
            </p:nvSpPr>
            <p:spPr bwMode="auto">
              <a:xfrm>
                <a:off x="6675323" y="2342282"/>
                <a:ext cx="1073146" cy="33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r>
                  <a:rPr lang="zh-CN" altLang="en-US" sz="1600" b="1" dirty="0">
                    <a:latin typeface="+mn-ea"/>
                    <a:ea typeface="+mn-ea"/>
                  </a:rPr>
                  <a:t>主节点</a:t>
                </a:r>
              </a:p>
            </p:txBody>
          </p:sp>
          <p:pic>
            <p:nvPicPr>
              <p:cNvPr id="177171" name="Picture 3">
                <a:extLst>
                  <a:ext uri="{FF2B5EF4-FFF2-40B4-BE49-F238E27FC236}">
                    <a16:creationId xmlns:a16="http://schemas.microsoft.com/office/drawing/2014/main" id="{2F3ABAFC-3022-4B5D-837B-9DCEA3F8E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443" y="1381953"/>
                <a:ext cx="973393"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172" name="Picture 3">
                <a:extLst>
                  <a:ext uri="{FF2B5EF4-FFF2-40B4-BE49-F238E27FC236}">
                    <a16:creationId xmlns:a16="http://schemas.microsoft.com/office/drawing/2014/main" id="{A71226B2-85E9-4268-B92F-5C3A4A872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297" y="2682404"/>
                <a:ext cx="973393"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173" name="Picture 3">
                <a:extLst>
                  <a:ext uri="{FF2B5EF4-FFF2-40B4-BE49-F238E27FC236}">
                    <a16:creationId xmlns:a16="http://schemas.microsoft.com/office/drawing/2014/main" id="{CA5C4484-084F-45EC-B535-7C8ACD588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025" y="2697363"/>
                <a:ext cx="973393"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174" name="Picture 3">
                <a:extLst>
                  <a:ext uri="{FF2B5EF4-FFF2-40B4-BE49-F238E27FC236}">
                    <a16:creationId xmlns:a16="http://schemas.microsoft.com/office/drawing/2014/main" id="{6A80DE19-6208-46B0-A942-60F150813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454" y="2680148"/>
                <a:ext cx="973393"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7161" name="Picture 3">
              <a:extLst>
                <a:ext uri="{FF2B5EF4-FFF2-40B4-BE49-F238E27FC236}">
                  <a16:creationId xmlns:a16="http://schemas.microsoft.com/office/drawing/2014/main" id="{1BE86F6B-957A-42E6-AE54-DCC3CE529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9379" y="1482501"/>
              <a:ext cx="973393"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1">
            <a:extLst>
              <a:ext uri="{FF2B5EF4-FFF2-40B4-BE49-F238E27FC236}">
                <a16:creationId xmlns:a16="http://schemas.microsoft.com/office/drawing/2014/main" id="{CD840426-C1B1-4A58-9A49-B3640BBCE731}"/>
              </a:ext>
            </a:extLst>
          </p:cNvPr>
          <p:cNvSpPr>
            <a:spLocks noGrp="1"/>
          </p:cNvSpPr>
          <p:nvPr>
            <p:ph type="title"/>
          </p:nvPr>
        </p:nvSpPr>
        <p:spPr/>
        <p:txBody>
          <a:bodyPr/>
          <a:lstStyle/>
          <a:p>
            <a:r>
              <a:rPr lang="zh-CN" altLang="en-US"/>
              <a:t>用电信息采集案例</a:t>
            </a:r>
          </a:p>
        </p:txBody>
      </p:sp>
      <p:sp>
        <p:nvSpPr>
          <p:cNvPr id="178179" name="内容占位符 2">
            <a:extLst>
              <a:ext uri="{FF2B5EF4-FFF2-40B4-BE49-F238E27FC236}">
                <a16:creationId xmlns:a16="http://schemas.microsoft.com/office/drawing/2014/main" id="{222E4B0F-E59B-46BF-A47E-B1D3E49AA5C4}"/>
              </a:ext>
            </a:extLst>
          </p:cNvPr>
          <p:cNvSpPr>
            <a:spLocks noGrp="1"/>
          </p:cNvSpPr>
          <p:nvPr>
            <p:ph idx="1"/>
          </p:nvPr>
        </p:nvSpPr>
        <p:spPr>
          <a:xfrm>
            <a:off x="395288" y="1371600"/>
            <a:ext cx="3605212" cy="4876800"/>
          </a:xfrm>
        </p:spPr>
        <p:txBody>
          <a:bodyPr/>
          <a:lstStyle/>
          <a:p>
            <a:pPr>
              <a:lnSpc>
                <a:spcPct val="150000"/>
              </a:lnSpc>
            </a:pPr>
            <a:r>
              <a:rPr lang="zh-CN" altLang="en-US" sz="2000"/>
              <a:t>海量数据的读写分离：通过云存储技术的使用，结合复制集技术的应用，复制的数据库能很好的适用于读扩展</a:t>
            </a:r>
          </a:p>
          <a:p>
            <a:pPr>
              <a:lnSpc>
                <a:spcPct val="150000"/>
              </a:lnSpc>
            </a:pPr>
            <a:r>
              <a:rPr lang="zh-CN" altLang="en-US" sz="2000"/>
              <a:t>可以将查询路由到更多的副本上，这样查询就会发送到从节点上执行，从而实现将“读写请求”按实际负载情况进行均衡分布的效果、增大吞吐量</a:t>
            </a:r>
          </a:p>
        </p:txBody>
      </p:sp>
      <p:sp>
        <p:nvSpPr>
          <p:cNvPr id="4" name="日期占位符 3">
            <a:extLst>
              <a:ext uri="{FF2B5EF4-FFF2-40B4-BE49-F238E27FC236}">
                <a16:creationId xmlns:a16="http://schemas.microsoft.com/office/drawing/2014/main" id="{29334A8F-A0E9-4505-87F2-FB3ACB4670D6}"/>
              </a:ext>
            </a:extLst>
          </p:cNvPr>
          <p:cNvSpPr>
            <a:spLocks noGrp="1"/>
          </p:cNvSpPr>
          <p:nvPr>
            <p:ph type="dt" sz="quarter" idx="10"/>
          </p:nvPr>
        </p:nvSpPr>
        <p:spPr/>
        <p:txBody>
          <a:bodyPr/>
          <a:lstStyle/>
          <a:p>
            <a:pPr>
              <a:defRPr/>
            </a:pPr>
            <a:fld id="{F719F8DE-8108-45C6-A472-8107F8C9C243}" type="datetime3">
              <a:rPr lang="zh-CN" altLang="en-US" smtClean="0"/>
              <a:pPr>
                <a:defRPr/>
              </a:pPr>
              <a:t>2021年11月10日星期三</a:t>
            </a:fld>
            <a:endParaRPr lang="en-US" altLang="zh-CN"/>
          </a:p>
        </p:txBody>
      </p:sp>
      <p:sp>
        <p:nvSpPr>
          <p:cNvPr id="178181" name="灯片编号占位符 4">
            <a:extLst>
              <a:ext uri="{FF2B5EF4-FFF2-40B4-BE49-F238E27FC236}">
                <a16:creationId xmlns:a16="http://schemas.microsoft.com/office/drawing/2014/main" id="{1EED81E7-674B-4AC9-833A-1AA11CB93A2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D9C4470-5490-49C0-BA6B-C26DB9C493AE}" type="slidenum">
              <a:rPr lang="zh-CN" altLang="en-US" sz="2400">
                <a:solidFill>
                  <a:schemeClr val="accent2"/>
                </a:solidFill>
                <a:latin typeface="Times New Roman" panose="02020603050405020304" pitchFamily="18" charset="0"/>
              </a:rPr>
              <a:pPr>
                <a:spcBef>
                  <a:spcPct val="0"/>
                </a:spcBef>
                <a:buClrTx/>
                <a:buSzTx/>
                <a:buFontTx/>
                <a:buNone/>
              </a:pPr>
              <a:t>186</a:t>
            </a:fld>
            <a:endParaRPr lang="en-US" altLang="zh-CN" sz="2400">
              <a:solidFill>
                <a:schemeClr val="accent2"/>
              </a:solidFill>
              <a:latin typeface="Times New Roman" panose="02020603050405020304" pitchFamily="18" charset="0"/>
            </a:endParaRPr>
          </a:p>
        </p:txBody>
      </p:sp>
      <p:sp>
        <p:nvSpPr>
          <p:cNvPr id="178182" name="页脚占位符 5">
            <a:extLst>
              <a:ext uri="{FF2B5EF4-FFF2-40B4-BE49-F238E27FC236}">
                <a16:creationId xmlns:a16="http://schemas.microsoft.com/office/drawing/2014/main" id="{6F4C0E3D-98B2-4D32-933D-61EF065C8665}"/>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graphicFrame>
        <p:nvGraphicFramePr>
          <p:cNvPr id="24" name="对象 23">
            <a:extLst>
              <a:ext uri="{FF2B5EF4-FFF2-40B4-BE49-F238E27FC236}">
                <a16:creationId xmlns:a16="http://schemas.microsoft.com/office/drawing/2014/main" id="{1415527B-CA11-46CE-9306-BF4E10D1E971}"/>
              </a:ext>
            </a:extLst>
          </p:cNvPr>
          <p:cNvGraphicFramePr>
            <a:graphicFrameLocks noChangeAspect="1"/>
          </p:cNvGraphicFramePr>
          <p:nvPr/>
        </p:nvGraphicFramePr>
        <p:xfrm>
          <a:off x="4000500" y="1665288"/>
          <a:ext cx="4824413" cy="4354512"/>
        </p:xfrm>
        <a:graphic>
          <a:graphicData uri="http://schemas.openxmlformats.org/presentationml/2006/ole">
            <mc:AlternateContent xmlns:mc="http://schemas.openxmlformats.org/markup-compatibility/2006">
              <mc:Choice xmlns:v="urn:schemas-microsoft-com:vml" Requires="v">
                <p:oleObj spid="_x0000_s178230" name="Visio" r:id="rId3" imgW="3591023" imgH="3238393" progId="Visio.Drawing.15">
                  <p:embed/>
                </p:oleObj>
              </mc:Choice>
              <mc:Fallback>
                <p:oleObj name="Visio" r:id="rId3" imgW="3591023" imgH="3238393" progId="Visio.Drawing.15">
                  <p:embed/>
                  <p:pic>
                    <p:nvPicPr>
                      <p:cNvPr id="0" name="对象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1665288"/>
                        <a:ext cx="4824413" cy="435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a:extLst>
              <a:ext uri="{FF2B5EF4-FFF2-40B4-BE49-F238E27FC236}">
                <a16:creationId xmlns:a16="http://schemas.microsoft.com/office/drawing/2014/main" id="{6BD5AF6E-5FBF-4D6F-98A9-45C6745BCAD4}"/>
              </a:ext>
            </a:extLst>
          </p:cNvPr>
          <p:cNvSpPr>
            <a:spLocks noGrp="1"/>
          </p:cNvSpPr>
          <p:nvPr>
            <p:ph type="title"/>
          </p:nvPr>
        </p:nvSpPr>
        <p:spPr/>
        <p:txBody>
          <a:bodyPr/>
          <a:lstStyle/>
          <a:p>
            <a:r>
              <a:rPr lang="zh-CN" altLang="en-US"/>
              <a:t>用电信息采集案例</a:t>
            </a:r>
          </a:p>
        </p:txBody>
      </p:sp>
      <p:sp>
        <p:nvSpPr>
          <p:cNvPr id="179203" name="内容占位符 2">
            <a:extLst>
              <a:ext uri="{FF2B5EF4-FFF2-40B4-BE49-F238E27FC236}">
                <a16:creationId xmlns:a16="http://schemas.microsoft.com/office/drawing/2014/main" id="{4E21ED62-DD98-4B66-BB06-9C3E9DB204BA}"/>
              </a:ext>
            </a:extLst>
          </p:cNvPr>
          <p:cNvSpPr>
            <a:spLocks noGrp="1"/>
          </p:cNvSpPr>
          <p:nvPr>
            <p:ph idx="1"/>
          </p:nvPr>
        </p:nvSpPr>
        <p:spPr>
          <a:xfrm>
            <a:off x="393700" y="1498600"/>
            <a:ext cx="3605213" cy="4876800"/>
          </a:xfrm>
        </p:spPr>
        <p:txBody>
          <a:bodyPr/>
          <a:lstStyle/>
          <a:p>
            <a:pPr>
              <a:lnSpc>
                <a:spcPct val="150000"/>
              </a:lnSpc>
            </a:pPr>
            <a:r>
              <a:rPr lang="zh-CN" altLang="en-US" sz="2000"/>
              <a:t>海量数据的均衡分布： 众多服务器构建的私有云利用自动分片机制，各数据片段均衡写入到各工作节点的存储系统中</a:t>
            </a:r>
          </a:p>
          <a:p>
            <a:pPr>
              <a:lnSpc>
                <a:spcPct val="150000"/>
              </a:lnSpc>
            </a:pPr>
            <a:r>
              <a:rPr lang="zh-CN" altLang="en-US" sz="2000"/>
              <a:t>对均衡策略进行了优化，通过路由</a:t>
            </a:r>
            <a:r>
              <a:rPr lang="en-US" altLang="zh-CN" sz="2000"/>
              <a:t>mongos</a:t>
            </a:r>
            <a:r>
              <a:rPr lang="zh-CN" altLang="en-US" sz="2000"/>
              <a:t>获取分片所在节点负载，在迁移源分片与目标分片选取等环节加入负载因素的考虑，从数据量和负载两方面实现均衡</a:t>
            </a:r>
          </a:p>
        </p:txBody>
      </p:sp>
      <p:sp>
        <p:nvSpPr>
          <p:cNvPr id="4" name="日期占位符 3">
            <a:extLst>
              <a:ext uri="{FF2B5EF4-FFF2-40B4-BE49-F238E27FC236}">
                <a16:creationId xmlns:a16="http://schemas.microsoft.com/office/drawing/2014/main" id="{E4EC53DC-E3B7-4266-9267-E9CC9443FF4E}"/>
              </a:ext>
            </a:extLst>
          </p:cNvPr>
          <p:cNvSpPr>
            <a:spLocks noGrp="1"/>
          </p:cNvSpPr>
          <p:nvPr>
            <p:ph type="dt" sz="quarter" idx="10"/>
          </p:nvPr>
        </p:nvSpPr>
        <p:spPr/>
        <p:txBody>
          <a:bodyPr/>
          <a:lstStyle/>
          <a:p>
            <a:pPr>
              <a:defRPr/>
            </a:pPr>
            <a:fld id="{F719F8DE-8108-45C6-A472-8107F8C9C243}" type="datetime3">
              <a:rPr lang="zh-CN" altLang="en-US" smtClean="0"/>
              <a:pPr>
                <a:defRPr/>
              </a:pPr>
              <a:t>2021年11月10日星期三</a:t>
            </a:fld>
            <a:endParaRPr lang="en-US" altLang="zh-CN"/>
          </a:p>
        </p:txBody>
      </p:sp>
      <p:sp>
        <p:nvSpPr>
          <p:cNvPr id="179205" name="灯片编号占位符 4">
            <a:extLst>
              <a:ext uri="{FF2B5EF4-FFF2-40B4-BE49-F238E27FC236}">
                <a16:creationId xmlns:a16="http://schemas.microsoft.com/office/drawing/2014/main" id="{77F4AA94-E986-49ED-98AD-2C5BDE7CCF3E}"/>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AE7D0D6-E72C-4066-B27B-13A7A6F167A1}" type="slidenum">
              <a:rPr lang="zh-CN" altLang="en-US" sz="2400">
                <a:solidFill>
                  <a:schemeClr val="accent2"/>
                </a:solidFill>
                <a:latin typeface="Times New Roman" panose="02020603050405020304" pitchFamily="18" charset="0"/>
              </a:rPr>
              <a:pPr>
                <a:spcBef>
                  <a:spcPct val="0"/>
                </a:spcBef>
                <a:buClrTx/>
                <a:buSzTx/>
                <a:buFontTx/>
                <a:buNone/>
              </a:pPr>
              <a:t>187</a:t>
            </a:fld>
            <a:endParaRPr lang="en-US" altLang="zh-CN" sz="2400">
              <a:solidFill>
                <a:schemeClr val="accent2"/>
              </a:solidFill>
              <a:latin typeface="Times New Roman" panose="02020603050405020304" pitchFamily="18" charset="0"/>
            </a:endParaRPr>
          </a:p>
        </p:txBody>
      </p:sp>
      <p:sp>
        <p:nvSpPr>
          <p:cNvPr id="179206" name="页脚占位符 5">
            <a:extLst>
              <a:ext uri="{FF2B5EF4-FFF2-40B4-BE49-F238E27FC236}">
                <a16:creationId xmlns:a16="http://schemas.microsoft.com/office/drawing/2014/main" id="{984DB3ED-52BA-4D67-8392-D8FB61AEB527}"/>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graphicFrame>
        <p:nvGraphicFramePr>
          <p:cNvPr id="179207" name="对象 7">
            <a:extLst>
              <a:ext uri="{FF2B5EF4-FFF2-40B4-BE49-F238E27FC236}">
                <a16:creationId xmlns:a16="http://schemas.microsoft.com/office/drawing/2014/main" id="{EA16E799-E92C-4971-BAAA-D131BE8B4EAC}"/>
              </a:ext>
            </a:extLst>
          </p:cNvPr>
          <p:cNvGraphicFramePr>
            <a:graphicFrameLocks noChangeAspect="1"/>
          </p:cNvGraphicFramePr>
          <p:nvPr/>
        </p:nvGraphicFramePr>
        <p:xfrm>
          <a:off x="3602038" y="2960688"/>
          <a:ext cx="5413375" cy="2828925"/>
        </p:xfrm>
        <a:graphic>
          <a:graphicData uri="http://schemas.openxmlformats.org/presentationml/2006/ole">
            <mc:AlternateContent xmlns:mc="http://schemas.openxmlformats.org/markup-compatibility/2006">
              <mc:Choice xmlns:v="urn:schemas-microsoft-com:vml" Requires="v">
                <p:oleObj spid="_x0000_s179272" name="Visio" r:id="rId3" imgW="6907911" imgH="4087368" progId="Visio.Drawing.11">
                  <p:embed/>
                </p:oleObj>
              </mc:Choice>
              <mc:Fallback>
                <p:oleObj name="Visio" r:id="rId3" imgW="6907911" imgH="4087368" progId="Visio.Drawing.11">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038" y="2960688"/>
                        <a:ext cx="5413375"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组合 8">
            <a:extLst>
              <a:ext uri="{FF2B5EF4-FFF2-40B4-BE49-F238E27FC236}">
                <a16:creationId xmlns:a16="http://schemas.microsoft.com/office/drawing/2014/main" id="{538804E0-8C76-432E-B4FA-CC90CFF2804B}"/>
              </a:ext>
            </a:extLst>
          </p:cNvPr>
          <p:cNvGrpSpPr>
            <a:grpSpLocks/>
          </p:cNvGrpSpPr>
          <p:nvPr/>
        </p:nvGrpSpPr>
        <p:grpSpPr bwMode="auto">
          <a:xfrm>
            <a:off x="4762500" y="2157413"/>
            <a:ext cx="1382713" cy="530225"/>
            <a:chOff x="5229009" y="1529748"/>
            <a:chExt cx="1068790" cy="547477"/>
          </a:xfrm>
        </p:grpSpPr>
        <p:pic>
          <p:nvPicPr>
            <p:cNvPr id="179222" name="Picture 12" descr="C:\Documents and Settings\Administrator\桌面\未标额-1.png">
              <a:extLst>
                <a:ext uri="{FF2B5EF4-FFF2-40B4-BE49-F238E27FC236}">
                  <a16:creationId xmlns:a16="http://schemas.microsoft.com/office/drawing/2014/main" id="{0F01A78D-ACF4-40B3-93B2-8DB27ABDA8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9609" y="1529748"/>
              <a:ext cx="558190" cy="53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23" name="Picture 12" descr="C:\Documents and Settings\Administrator\桌面\未标额-1.png">
              <a:extLst>
                <a:ext uri="{FF2B5EF4-FFF2-40B4-BE49-F238E27FC236}">
                  <a16:creationId xmlns:a16="http://schemas.microsoft.com/office/drawing/2014/main" id="{290B005E-BF7A-4AE7-9334-860EA43A48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009" y="1546132"/>
              <a:ext cx="558190" cy="53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24" name="TextBox 26">
              <a:extLst>
                <a:ext uri="{FF2B5EF4-FFF2-40B4-BE49-F238E27FC236}">
                  <a16:creationId xmlns:a16="http://schemas.microsoft.com/office/drawing/2014/main" id="{60C4D0FD-CE9A-4C4E-8062-0DBA73D7A9C7}"/>
                </a:ext>
              </a:extLst>
            </p:cNvPr>
            <p:cNvSpPr txBox="1">
              <a:spLocks noChangeArrowheads="1"/>
            </p:cNvSpPr>
            <p:nvPr/>
          </p:nvSpPr>
          <p:spPr bwMode="auto">
            <a:xfrm>
              <a:off x="5306524" y="1691054"/>
              <a:ext cx="430513" cy="34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solidFill>
                    <a:schemeClr val="bg1"/>
                  </a:solidFill>
                  <a:latin typeface="方正大黑简体"/>
                  <a:ea typeface="方正大黑简体"/>
                  <a:cs typeface="方正大黑简体"/>
                </a:rPr>
                <a:t>20</a:t>
              </a:r>
              <a:endParaRPr lang="zh-CN" altLang="en-US" sz="1600">
                <a:solidFill>
                  <a:schemeClr val="bg1"/>
                </a:solidFill>
                <a:latin typeface="方正大黑简体"/>
                <a:ea typeface="方正大黑简体"/>
                <a:cs typeface="方正大黑简体"/>
              </a:endParaRPr>
            </a:p>
          </p:txBody>
        </p:sp>
        <p:sp>
          <p:nvSpPr>
            <p:cNvPr id="179225" name="TextBox 28">
              <a:extLst>
                <a:ext uri="{FF2B5EF4-FFF2-40B4-BE49-F238E27FC236}">
                  <a16:creationId xmlns:a16="http://schemas.microsoft.com/office/drawing/2014/main" id="{B7EC55D3-BC6C-48E7-ABE4-D796222D4A88}"/>
                </a:ext>
              </a:extLst>
            </p:cNvPr>
            <p:cNvSpPr txBox="1">
              <a:spLocks noChangeArrowheads="1"/>
            </p:cNvSpPr>
            <p:nvPr/>
          </p:nvSpPr>
          <p:spPr bwMode="auto">
            <a:xfrm>
              <a:off x="5796136" y="1691054"/>
              <a:ext cx="430513" cy="34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solidFill>
                    <a:schemeClr val="bg1"/>
                  </a:solidFill>
                  <a:latin typeface="方正大黑简体"/>
                  <a:ea typeface="方正大黑简体"/>
                  <a:cs typeface="方正大黑简体"/>
                </a:rPr>
                <a:t>20</a:t>
              </a:r>
              <a:endParaRPr lang="zh-CN" altLang="en-US" sz="1600">
                <a:solidFill>
                  <a:schemeClr val="bg1"/>
                </a:solidFill>
                <a:latin typeface="方正大黑简体"/>
                <a:ea typeface="方正大黑简体"/>
                <a:cs typeface="方正大黑简体"/>
              </a:endParaRPr>
            </a:p>
          </p:txBody>
        </p:sp>
      </p:grpSp>
      <p:sp>
        <p:nvSpPr>
          <p:cNvPr id="14" name="TextBox 29">
            <a:extLst>
              <a:ext uri="{FF2B5EF4-FFF2-40B4-BE49-F238E27FC236}">
                <a16:creationId xmlns:a16="http://schemas.microsoft.com/office/drawing/2014/main" id="{0D8164B1-3B9C-409D-8C8C-756373B4F170}"/>
              </a:ext>
            </a:extLst>
          </p:cNvPr>
          <p:cNvSpPr txBox="1">
            <a:spLocks noChangeArrowheads="1"/>
          </p:cNvSpPr>
          <p:nvPr/>
        </p:nvSpPr>
        <p:spPr bwMode="auto">
          <a:xfrm>
            <a:off x="5270500" y="4252913"/>
            <a:ext cx="598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2400" b="1">
                <a:solidFill>
                  <a:srgbClr val="FFFF00"/>
                </a:solidFill>
                <a:latin typeface="方正大黑简体"/>
                <a:ea typeface="方正大黑简体"/>
                <a:cs typeface="方正大黑简体"/>
              </a:rPr>
              <a:t>40</a:t>
            </a:r>
            <a:endParaRPr lang="zh-CN" altLang="en-US" sz="2400" b="1">
              <a:solidFill>
                <a:srgbClr val="FFFF00"/>
              </a:solidFill>
              <a:latin typeface="方正大黑简体"/>
              <a:ea typeface="方正大黑简体"/>
              <a:cs typeface="方正大黑简体"/>
            </a:endParaRPr>
          </a:p>
        </p:txBody>
      </p:sp>
      <p:grpSp>
        <p:nvGrpSpPr>
          <p:cNvPr id="15" name="组合 14">
            <a:extLst>
              <a:ext uri="{FF2B5EF4-FFF2-40B4-BE49-F238E27FC236}">
                <a16:creationId xmlns:a16="http://schemas.microsoft.com/office/drawing/2014/main" id="{44A472F6-604F-4CD3-BC1F-B646C20EA084}"/>
              </a:ext>
            </a:extLst>
          </p:cNvPr>
          <p:cNvGrpSpPr>
            <a:grpSpLocks/>
          </p:cNvGrpSpPr>
          <p:nvPr/>
        </p:nvGrpSpPr>
        <p:grpSpPr bwMode="auto">
          <a:xfrm>
            <a:off x="6118225" y="2141538"/>
            <a:ext cx="1382713" cy="530225"/>
            <a:chOff x="5229009" y="1529748"/>
            <a:chExt cx="1068790" cy="547477"/>
          </a:xfrm>
        </p:grpSpPr>
        <p:pic>
          <p:nvPicPr>
            <p:cNvPr id="179218" name="Picture 12" descr="C:\Documents and Settings\Administrator\桌面\未标额-1.png">
              <a:extLst>
                <a:ext uri="{FF2B5EF4-FFF2-40B4-BE49-F238E27FC236}">
                  <a16:creationId xmlns:a16="http://schemas.microsoft.com/office/drawing/2014/main" id="{9CB1D192-8635-48E0-B714-FFF72943F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9609" y="1529748"/>
              <a:ext cx="558190" cy="53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9" name="Picture 12" descr="C:\Documents and Settings\Administrator\桌面\未标额-1.png">
              <a:extLst>
                <a:ext uri="{FF2B5EF4-FFF2-40B4-BE49-F238E27FC236}">
                  <a16:creationId xmlns:a16="http://schemas.microsoft.com/office/drawing/2014/main" id="{2E651C25-B8B8-41FA-96F6-9D461477D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009" y="1546132"/>
              <a:ext cx="558190" cy="53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20" name="TextBox 33">
              <a:extLst>
                <a:ext uri="{FF2B5EF4-FFF2-40B4-BE49-F238E27FC236}">
                  <a16:creationId xmlns:a16="http://schemas.microsoft.com/office/drawing/2014/main" id="{56AFD5F7-FFB1-45A2-935D-F250EDCD0BA4}"/>
                </a:ext>
              </a:extLst>
            </p:cNvPr>
            <p:cNvSpPr txBox="1">
              <a:spLocks noChangeArrowheads="1"/>
            </p:cNvSpPr>
            <p:nvPr/>
          </p:nvSpPr>
          <p:spPr bwMode="auto">
            <a:xfrm>
              <a:off x="5306524" y="1691054"/>
              <a:ext cx="430513" cy="34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solidFill>
                    <a:schemeClr val="bg1"/>
                  </a:solidFill>
                  <a:latin typeface="方正大黑简体"/>
                  <a:ea typeface="方正大黑简体"/>
                  <a:cs typeface="方正大黑简体"/>
                </a:rPr>
                <a:t>20</a:t>
              </a:r>
              <a:endParaRPr lang="zh-CN" altLang="en-US" sz="1600">
                <a:solidFill>
                  <a:schemeClr val="bg1"/>
                </a:solidFill>
                <a:latin typeface="方正大黑简体"/>
                <a:ea typeface="方正大黑简体"/>
                <a:cs typeface="方正大黑简体"/>
              </a:endParaRPr>
            </a:p>
          </p:txBody>
        </p:sp>
        <p:sp>
          <p:nvSpPr>
            <p:cNvPr id="179221" name="TextBox 34">
              <a:extLst>
                <a:ext uri="{FF2B5EF4-FFF2-40B4-BE49-F238E27FC236}">
                  <a16:creationId xmlns:a16="http://schemas.microsoft.com/office/drawing/2014/main" id="{6B7C6597-E5BD-4448-A421-6BC5CEC9FA81}"/>
                </a:ext>
              </a:extLst>
            </p:cNvPr>
            <p:cNvSpPr txBox="1">
              <a:spLocks noChangeArrowheads="1"/>
            </p:cNvSpPr>
            <p:nvPr/>
          </p:nvSpPr>
          <p:spPr bwMode="auto">
            <a:xfrm>
              <a:off x="5796136" y="1691054"/>
              <a:ext cx="430513" cy="34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solidFill>
                    <a:schemeClr val="bg1"/>
                  </a:solidFill>
                  <a:latin typeface="方正大黑简体"/>
                  <a:ea typeface="方正大黑简体"/>
                  <a:cs typeface="方正大黑简体"/>
                </a:rPr>
                <a:t>20</a:t>
              </a:r>
              <a:endParaRPr lang="zh-CN" altLang="en-US" sz="1600">
                <a:solidFill>
                  <a:schemeClr val="bg1"/>
                </a:solidFill>
                <a:latin typeface="方正大黑简体"/>
                <a:ea typeface="方正大黑简体"/>
                <a:cs typeface="方正大黑简体"/>
              </a:endParaRPr>
            </a:p>
          </p:txBody>
        </p:sp>
      </p:grpSp>
      <p:sp>
        <p:nvSpPr>
          <p:cNvPr id="20" name="TextBox 35">
            <a:extLst>
              <a:ext uri="{FF2B5EF4-FFF2-40B4-BE49-F238E27FC236}">
                <a16:creationId xmlns:a16="http://schemas.microsoft.com/office/drawing/2014/main" id="{E6413C9D-0434-4C23-92EA-A8B53CE74D01}"/>
              </a:ext>
            </a:extLst>
          </p:cNvPr>
          <p:cNvSpPr txBox="1">
            <a:spLocks noChangeArrowheads="1"/>
          </p:cNvSpPr>
          <p:nvPr/>
        </p:nvSpPr>
        <p:spPr bwMode="auto">
          <a:xfrm>
            <a:off x="6692900" y="4254500"/>
            <a:ext cx="598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2400" b="1">
                <a:solidFill>
                  <a:srgbClr val="C00000"/>
                </a:solidFill>
                <a:latin typeface="方正大黑简体"/>
                <a:ea typeface="方正大黑简体"/>
                <a:cs typeface="方正大黑简体"/>
              </a:rPr>
              <a:t>40</a:t>
            </a:r>
            <a:endParaRPr lang="zh-CN" altLang="en-US" sz="2400" b="1">
              <a:solidFill>
                <a:srgbClr val="C00000"/>
              </a:solidFill>
              <a:latin typeface="方正大黑简体"/>
              <a:ea typeface="方正大黑简体"/>
              <a:cs typeface="方正大黑简体"/>
            </a:endParaRPr>
          </a:p>
        </p:txBody>
      </p:sp>
      <p:grpSp>
        <p:nvGrpSpPr>
          <p:cNvPr id="21" name="组合 20">
            <a:extLst>
              <a:ext uri="{FF2B5EF4-FFF2-40B4-BE49-F238E27FC236}">
                <a16:creationId xmlns:a16="http://schemas.microsoft.com/office/drawing/2014/main" id="{F5001D23-CC95-4056-B9B2-619BB7E45D34}"/>
              </a:ext>
            </a:extLst>
          </p:cNvPr>
          <p:cNvGrpSpPr>
            <a:grpSpLocks/>
          </p:cNvGrpSpPr>
          <p:nvPr/>
        </p:nvGrpSpPr>
        <p:grpSpPr bwMode="auto">
          <a:xfrm>
            <a:off x="7458075" y="2116138"/>
            <a:ext cx="1382713" cy="530225"/>
            <a:chOff x="5229009" y="1529748"/>
            <a:chExt cx="1068790" cy="547477"/>
          </a:xfrm>
        </p:grpSpPr>
        <p:pic>
          <p:nvPicPr>
            <p:cNvPr id="179214" name="Picture 12" descr="C:\Documents and Settings\Administrator\桌面\未标额-1.png">
              <a:extLst>
                <a:ext uri="{FF2B5EF4-FFF2-40B4-BE49-F238E27FC236}">
                  <a16:creationId xmlns:a16="http://schemas.microsoft.com/office/drawing/2014/main" id="{D3772F1D-3A9F-48C0-B667-8F68336B84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9609" y="1529748"/>
              <a:ext cx="558190" cy="53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15" name="Picture 12" descr="C:\Documents and Settings\Administrator\桌面\未标额-1.png">
              <a:extLst>
                <a:ext uri="{FF2B5EF4-FFF2-40B4-BE49-F238E27FC236}">
                  <a16:creationId xmlns:a16="http://schemas.microsoft.com/office/drawing/2014/main" id="{238D37E0-266D-4E0D-AA1C-05AC98D58F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009" y="1546132"/>
              <a:ext cx="558190" cy="53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16" name="TextBox 43">
              <a:extLst>
                <a:ext uri="{FF2B5EF4-FFF2-40B4-BE49-F238E27FC236}">
                  <a16:creationId xmlns:a16="http://schemas.microsoft.com/office/drawing/2014/main" id="{4751F99E-88E5-4A22-8D37-BD4473196371}"/>
                </a:ext>
              </a:extLst>
            </p:cNvPr>
            <p:cNvSpPr txBox="1">
              <a:spLocks noChangeArrowheads="1"/>
            </p:cNvSpPr>
            <p:nvPr/>
          </p:nvSpPr>
          <p:spPr bwMode="auto">
            <a:xfrm>
              <a:off x="5306524" y="1691054"/>
              <a:ext cx="430513" cy="34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solidFill>
                    <a:schemeClr val="bg1"/>
                  </a:solidFill>
                  <a:latin typeface="方正大黑简体"/>
                  <a:ea typeface="方正大黑简体"/>
                  <a:cs typeface="方正大黑简体"/>
                </a:rPr>
                <a:t>20</a:t>
              </a:r>
              <a:endParaRPr lang="zh-CN" altLang="en-US" sz="1600">
                <a:solidFill>
                  <a:schemeClr val="bg1"/>
                </a:solidFill>
                <a:latin typeface="方正大黑简体"/>
                <a:ea typeface="方正大黑简体"/>
                <a:cs typeface="方正大黑简体"/>
              </a:endParaRPr>
            </a:p>
          </p:txBody>
        </p:sp>
        <p:sp>
          <p:nvSpPr>
            <p:cNvPr id="179217" name="TextBox 45">
              <a:extLst>
                <a:ext uri="{FF2B5EF4-FFF2-40B4-BE49-F238E27FC236}">
                  <a16:creationId xmlns:a16="http://schemas.microsoft.com/office/drawing/2014/main" id="{9F219D18-98DC-4A20-A8FB-D58055067C5E}"/>
                </a:ext>
              </a:extLst>
            </p:cNvPr>
            <p:cNvSpPr txBox="1">
              <a:spLocks noChangeArrowheads="1"/>
            </p:cNvSpPr>
            <p:nvPr/>
          </p:nvSpPr>
          <p:spPr bwMode="auto">
            <a:xfrm>
              <a:off x="5796136" y="1691054"/>
              <a:ext cx="430513" cy="34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solidFill>
                    <a:schemeClr val="bg1"/>
                  </a:solidFill>
                  <a:latin typeface="方正大黑简体"/>
                  <a:ea typeface="方正大黑简体"/>
                  <a:cs typeface="方正大黑简体"/>
                </a:rPr>
                <a:t>20</a:t>
              </a:r>
              <a:endParaRPr lang="zh-CN" altLang="en-US" sz="1600">
                <a:solidFill>
                  <a:schemeClr val="bg1"/>
                </a:solidFill>
                <a:latin typeface="方正大黑简体"/>
                <a:ea typeface="方正大黑简体"/>
                <a:cs typeface="方正大黑简体"/>
              </a:endParaRPr>
            </a:p>
          </p:txBody>
        </p:sp>
      </p:grpSp>
      <p:sp>
        <p:nvSpPr>
          <p:cNvPr id="27" name="TextBox 46">
            <a:extLst>
              <a:ext uri="{FF2B5EF4-FFF2-40B4-BE49-F238E27FC236}">
                <a16:creationId xmlns:a16="http://schemas.microsoft.com/office/drawing/2014/main" id="{FEEF524F-FCBE-4DB2-A806-6E31371E4974}"/>
              </a:ext>
            </a:extLst>
          </p:cNvPr>
          <p:cNvSpPr txBox="1">
            <a:spLocks noChangeArrowheads="1"/>
          </p:cNvSpPr>
          <p:nvPr/>
        </p:nvSpPr>
        <p:spPr bwMode="auto">
          <a:xfrm>
            <a:off x="8212138" y="4222750"/>
            <a:ext cx="5984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2400" b="1">
                <a:solidFill>
                  <a:schemeClr val="tx1"/>
                </a:solidFill>
                <a:latin typeface="方正大黑简体"/>
                <a:ea typeface="方正大黑简体"/>
                <a:cs typeface="方正大黑简体"/>
              </a:rPr>
              <a:t>40</a:t>
            </a:r>
            <a:endParaRPr lang="zh-CN" altLang="en-US" sz="2400" b="1">
              <a:solidFill>
                <a:schemeClr val="tx1"/>
              </a:solidFill>
              <a:latin typeface="方正大黑简体"/>
              <a:ea typeface="方正大黑简体"/>
              <a:cs typeface="方正大黑简体"/>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1" presetClass="path" presetSubtype="0" accel="50000" decel="50000" fill="hold" nodeType="clickEffect">
                                  <p:stCondLst>
                                    <p:cond delay="0"/>
                                  </p:stCondLst>
                                  <p:childTnLst>
                                    <p:animMotion origin="layout" path="M 0.01771 2.9096E-6 L -0.07152 0.10799 C -0.09166 0.13113 -0.10243 0.16507 -0.10243 0.20086 C -0.10243 0.24159 -0.09166 0.27399 -0.07152 0.29682 L 0.01771 0.40543 " pathEditMode="relative" rAng="0" ptsTypes="AAAAA">
                                      <p:cBhvr>
                                        <p:cTn id="6" dur="2000" fill="hold"/>
                                        <p:tgtEl>
                                          <p:spTgt spid="9"/>
                                        </p:tgtEl>
                                        <p:attrNameLst>
                                          <p:attrName>ppt_x</p:attrName>
                                          <p:attrName>ppt_y</p:attrName>
                                        </p:attrNameLst>
                                      </p:cBhvr>
                                      <p:rCtr x="-6007" y="20272"/>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9"/>
                                        </p:tgtEl>
                                        <p:attrNameLst>
                                          <p:attrName>style.visibility</p:attrName>
                                        </p:attrNameLst>
                                      </p:cBhvr>
                                      <p:to>
                                        <p:strVal val="hidden"/>
                                      </p:to>
                                    </p:set>
                                  </p:childTnLst>
                                </p:cTn>
                              </p:par>
                            </p:childTnLst>
                          </p:cTn>
                        </p:par>
                        <p:par>
                          <p:cTn id="10" fill="hold" nodeType="afterGroup">
                            <p:stCondLst>
                              <p:cond delay="2000"/>
                            </p:stCondLst>
                            <p:childTnLst>
                              <p:par>
                                <p:cTn id="11" presetID="5" presetClass="entr" presetSubtype="1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heckerboard(across)">
                                      <p:cBhvr>
                                        <p:cTn id="13" dur="500"/>
                                        <p:tgtEl>
                                          <p:spTgt spid="1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1" presetClass="path" presetSubtype="0" accel="50000" decel="50000" fill="hold" nodeType="clickEffect">
                                  <p:stCondLst>
                                    <p:cond delay="0"/>
                                  </p:stCondLst>
                                  <p:childTnLst>
                                    <p:animMotion origin="layout" path="M 0.05833 -1.62296E-6 L -0.18143 0.11108 C -0.23524 0.13422 -0.26337 0.17001 -0.26337 0.20642 C -0.26337 0.24869 -0.23524 0.28232 -0.18143 0.30577 L 0.05833 0.41901 " pathEditMode="relative" rAng="0" ptsTypes="AAAAA">
                                      <p:cBhvr>
                                        <p:cTn id="17" dur="2000" fill="hold"/>
                                        <p:tgtEl>
                                          <p:spTgt spid="15"/>
                                        </p:tgtEl>
                                        <p:attrNameLst>
                                          <p:attrName>ppt_x</p:attrName>
                                          <p:attrName>ppt_y</p:attrName>
                                        </p:attrNameLst>
                                      </p:cBhvr>
                                      <p:rCtr x="-16094" y="20950"/>
                                    </p:animMotion>
                                  </p:childTnLst>
                                </p:cTn>
                              </p:par>
                            </p:childTnLst>
                          </p:cTn>
                        </p:par>
                        <p:par>
                          <p:cTn id="18" fill="hold" nodeType="afterGroup">
                            <p:stCondLst>
                              <p:cond delay="2000"/>
                            </p:stCondLst>
                            <p:childTnLst>
                              <p:par>
                                <p:cTn id="19" presetID="1" presetClass="exit" presetSubtype="0" fill="hold" nodeType="after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par>
                          <p:cTn id="21" fill="hold" nodeType="afterGroup">
                            <p:stCondLst>
                              <p:cond delay="2000"/>
                            </p:stCondLst>
                            <p:childTnLst>
                              <p:par>
                                <p:cTn id="22" presetID="5" presetClass="entr" presetSubtype="1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checkerboard(across)">
                                      <p:cBhvr>
                                        <p:cTn id="24" dur="500"/>
                                        <p:tgtEl>
                                          <p:spTgt spid="2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1" presetClass="path" presetSubtype="0" accel="50000" decel="50000" fill="hold" nodeType="clickEffect">
                                  <p:stCondLst>
                                    <p:cond delay="0"/>
                                  </p:stCondLst>
                                  <p:childTnLst>
                                    <p:animMotion origin="layout" path="M 0.05833 -4.87504E-6 L -0.28559 0.11108 C -0.36285 0.13422 -0.40313 0.17001 -0.40313 0.20642 C -0.40313 0.24869 -0.36285 0.28233 -0.28559 0.30577 L 0.05833 0.41901 " pathEditMode="relative" rAng="0" ptsTypes="AAAAA">
                                      <p:cBhvr>
                                        <p:cTn id="28" dur="2000" fill="hold"/>
                                        <p:tgtEl>
                                          <p:spTgt spid="21"/>
                                        </p:tgtEl>
                                        <p:attrNameLst>
                                          <p:attrName>ppt_x</p:attrName>
                                          <p:attrName>ppt_y</p:attrName>
                                        </p:attrNameLst>
                                      </p:cBhvr>
                                      <p:rCtr x="-23073" y="20950"/>
                                    </p:animMotion>
                                  </p:childTnLst>
                                </p:cTn>
                              </p:par>
                            </p:childTnLst>
                          </p:cTn>
                        </p:par>
                        <p:par>
                          <p:cTn id="29" fill="hold" nodeType="afterGroup">
                            <p:stCondLst>
                              <p:cond delay="2000"/>
                            </p:stCondLst>
                            <p:childTnLst>
                              <p:par>
                                <p:cTn id="30" presetID="1" presetClass="exit" presetSubtype="0" fill="hold" nodeType="afterEffect">
                                  <p:stCondLst>
                                    <p:cond delay="0"/>
                                  </p:stCondLst>
                                  <p:childTnLst>
                                    <p:set>
                                      <p:cBhvr>
                                        <p:cTn id="31" dur="1" fill="hold">
                                          <p:stCondLst>
                                            <p:cond delay="0"/>
                                          </p:stCondLst>
                                        </p:cTn>
                                        <p:tgtEl>
                                          <p:spTgt spid="21"/>
                                        </p:tgtEl>
                                        <p:attrNameLst>
                                          <p:attrName>style.visibility</p:attrName>
                                        </p:attrNameLst>
                                      </p:cBhvr>
                                      <p:to>
                                        <p:strVal val="hidden"/>
                                      </p:to>
                                    </p:set>
                                  </p:childTnLst>
                                </p:cTn>
                              </p:par>
                            </p:childTnLst>
                          </p:cTn>
                        </p:par>
                        <p:par>
                          <p:cTn id="32" fill="hold" nodeType="afterGroup">
                            <p:stCondLst>
                              <p:cond delay="2000"/>
                            </p:stCondLst>
                            <p:childTnLst>
                              <p:par>
                                <p:cTn id="33" presetID="5" presetClass="entr" presetSubtype="1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checkerboard(across)">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7"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标题 1">
            <a:extLst>
              <a:ext uri="{FF2B5EF4-FFF2-40B4-BE49-F238E27FC236}">
                <a16:creationId xmlns:a16="http://schemas.microsoft.com/office/drawing/2014/main" id="{7D74E2EC-E22B-4F62-BD73-BF4CD6317CEA}"/>
              </a:ext>
            </a:extLst>
          </p:cNvPr>
          <p:cNvSpPr>
            <a:spLocks noGrp="1"/>
          </p:cNvSpPr>
          <p:nvPr>
            <p:ph type="title"/>
          </p:nvPr>
        </p:nvSpPr>
        <p:spPr/>
        <p:txBody>
          <a:bodyPr/>
          <a:lstStyle/>
          <a:p>
            <a:r>
              <a:rPr lang="en-US" altLang="zh-CN"/>
              <a:t>2-</a:t>
            </a:r>
            <a:r>
              <a:rPr lang="zh-CN" altLang="en-US"/>
              <a:t>人社大数据平台</a:t>
            </a:r>
          </a:p>
        </p:txBody>
      </p:sp>
      <p:sp>
        <p:nvSpPr>
          <p:cNvPr id="180227" name="内容占位符 2">
            <a:extLst>
              <a:ext uri="{FF2B5EF4-FFF2-40B4-BE49-F238E27FC236}">
                <a16:creationId xmlns:a16="http://schemas.microsoft.com/office/drawing/2014/main" id="{F03EAD24-3146-4FBF-87E6-0177A148534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3B25EAB3-C326-4044-892C-C69E9965198E}"/>
              </a:ext>
            </a:extLst>
          </p:cNvPr>
          <p:cNvSpPr>
            <a:spLocks noGrp="1"/>
          </p:cNvSpPr>
          <p:nvPr>
            <p:ph type="dt" sz="quarter" idx="10"/>
          </p:nvPr>
        </p:nvSpPr>
        <p:spPr/>
        <p:txBody>
          <a:bodyPr/>
          <a:lstStyle/>
          <a:p>
            <a:pPr>
              <a:defRPr/>
            </a:pPr>
            <a:fld id="{6F59BE77-4992-4CCB-8410-0FF6A3725272}" type="datetime3">
              <a:rPr lang="zh-CN" altLang="en-US" smtClean="0"/>
              <a:pPr>
                <a:defRPr/>
              </a:pPr>
              <a:t>2021年11月10日星期三</a:t>
            </a:fld>
            <a:endParaRPr lang="en-US" altLang="zh-CN"/>
          </a:p>
        </p:txBody>
      </p:sp>
      <p:sp>
        <p:nvSpPr>
          <p:cNvPr id="180229" name="灯片编号占位符 4">
            <a:extLst>
              <a:ext uri="{FF2B5EF4-FFF2-40B4-BE49-F238E27FC236}">
                <a16:creationId xmlns:a16="http://schemas.microsoft.com/office/drawing/2014/main" id="{D67E415B-C10F-4376-B17E-840077C035D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2D18030-DA9B-4378-B54B-439A75438292}" type="slidenum">
              <a:rPr lang="zh-CN" altLang="en-US" sz="2400">
                <a:solidFill>
                  <a:schemeClr val="accent2"/>
                </a:solidFill>
                <a:latin typeface="Times New Roman" panose="02020603050405020304" pitchFamily="18" charset="0"/>
              </a:rPr>
              <a:pPr>
                <a:spcBef>
                  <a:spcPct val="0"/>
                </a:spcBef>
                <a:buClrTx/>
                <a:buSzTx/>
                <a:buFontTx/>
                <a:buNone/>
              </a:pPr>
              <a:t>188</a:t>
            </a:fld>
            <a:endParaRPr lang="en-US" altLang="zh-CN" sz="2400">
              <a:solidFill>
                <a:schemeClr val="accent2"/>
              </a:solidFill>
              <a:latin typeface="Times New Roman" panose="02020603050405020304" pitchFamily="18" charset="0"/>
            </a:endParaRPr>
          </a:p>
        </p:txBody>
      </p:sp>
      <p:sp>
        <p:nvSpPr>
          <p:cNvPr id="180230" name="页脚占位符 5">
            <a:extLst>
              <a:ext uri="{FF2B5EF4-FFF2-40B4-BE49-F238E27FC236}">
                <a16:creationId xmlns:a16="http://schemas.microsoft.com/office/drawing/2014/main" id="{7CD90487-708A-47BE-B626-0FB2BEF566C7}"/>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80231" name="图片 10">
            <a:extLst>
              <a:ext uri="{FF2B5EF4-FFF2-40B4-BE49-F238E27FC236}">
                <a16:creationId xmlns:a16="http://schemas.microsoft.com/office/drawing/2014/main" id="{1A105104-101E-4FDD-BFBA-2243D97ADE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0963" y="1471613"/>
            <a:ext cx="2713037"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32" name="图片 87">
            <a:extLst>
              <a:ext uri="{FF2B5EF4-FFF2-40B4-BE49-F238E27FC236}">
                <a16:creationId xmlns:a16="http://schemas.microsoft.com/office/drawing/2014/main" id="{EF1E6962-1CE7-4106-90A5-BAA7FD869F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638" y="1481138"/>
            <a:ext cx="6226175" cy="44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标题 1">
            <a:extLst>
              <a:ext uri="{FF2B5EF4-FFF2-40B4-BE49-F238E27FC236}">
                <a16:creationId xmlns:a16="http://schemas.microsoft.com/office/drawing/2014/main" id="{B584EA38-D2D4-43EE-BFA9-ABC49BD04F3A}"/>
              </a:ext>
            </a:extLst>
          </p:cNvPr>
          <p:cNvSpPr>
            <a:spLocks noGrp="1"/>
          </p:cNvSpPr>
          <p:nvPr>
            <p:ph type="title"/>
          </p:nvPr>
        </p:nvSpPr>
        <p:spPr/>
        <p:txBody>
          <a:bodyPr/>
          <a:lstStyle/>
          <a:p>
            <a:r>
              <a:rPr lang="zh-CN" altLang="en-US"/>
              <a:t>人社大数据平台技术</a:t>
            </a:r>
          </a:p>
        </p:txBody>
      </p:sp>
      <p:sp>
        <p:nvSpPr>
          <p:cNvPr id="181251" name="内容占位符 2">
            <a:extLst>
              <a:ext uri="{FF2B5EF4-FFF2-40B4-BE49-F238E27FC236}">
                <a16:creationId xmlns:a16="http://schemas.microsoft.com/office/drawing/2014/main" id="{7F5B0232-40BF-4C8E-A2B9-C317C3EAE65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88AA4DC-1BD8-4BEC-A645-F2C9AB0F31D3}"/>
              </a:ext>
            </a:extLst>
          </p:cNvPr>
          <p:cNvSpPr>
            <a:spLocks noGrp="1"/>
          </p:cNvSpPr>
          <p:nvPr>
            <p:ph type="dt" sz="quarter" idx="10"/>
          </p:nvPr>
        </p:nvSpPr>
        <p:spPr/>
        <p:txBody>
          <a:bodyPr/>
          <a:lstStyle/>
          <a:p>
            <a:pPr>
              <a:defRPr/>
            </a:pPr>
            <a:fld id="{6F59BE77-4992-4CCB-8410-0FF6A3725272}" type="datetime3">
              <a:rPr lang="zh-CN" altLang="en-US" smtClean="0"/>
              <a:pPr>
                <a:defRPr/>
              </a:pPr>
              <a:t>2021年11月10日星期三</a:t>
            </a:fld>
            <a:endParaRPr lang="en-US" altLang="zh-CN"/>
          </a:p>
        </p:txBody>
      </p:sp>
      <p:sp>
        <p:nvSpPr>
          <p:cNvPr id="181253" name="灯片编号占位符 4">
            <a:extLst>
              <a:ext uri="{FF2B5EF4-FFF2-40B4-BE49-F238E27FC236}">
                <a16:creationId xmlns:a16="http://schemas.microsoft.com/office/drawing/2014/main" id="{9277AF91-37F2-4E0E-8743-9036166A2A85}"/>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0E5762C-0AAF-40BE-8342-6DC6F7BA96BA}" type="slidenum">
              <a:rPr lang="zh-CN" altLang="en-US" sz="2400">
                <a:solidFill>
                  <a:schemeClr val="accent2"/>
                </a:solidFill>
                <a:latin typeface="Times New Roman" panose="02020603050405020304" pitchFamily="18" charset="0"/>
              </a:rPr>
              <a:pPr>
                <a:spcBef>
                  <a:spcPct val="0"/>
                </a:spcBef>
                <a:buClrTx/>
                <a:buSzTx/>
                <a:buFontTx/>
                <a:buNone/>
              </a:pPr>
              <a:t>189</a:t>
            </a:fld>
            <a:endParaRPr lang="en-US" altLang="zh-CN" sz="2400">
              <a:solidFill>
                <a:schemeClr val="accent2"/>
              </a:solidFill>
              <a:latin typeface="Times New Roman" panose="02020603050405020304" pitchFamily="18" charset="0"/>
            </a:endParaRPr>
          </a:p>
        </p:txBody>
      </p:sp>
      <p:sp>
        <p:nvSpPr>
          <p:cNvPr id="181254" name="页脚占位符 5">
            <a:extLst>
              <a:ext uri="{FF2B5EF4-FFF2-40B4-BE49-F238E27FC236}">
                <a16:creationId xmlns:a16="http://schemas.microsoft.com/office/drawing/2014/main" id="{4C1859E3-BCA4-4A92-B20B-3F87000226E2}"/>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81255" name="图片 6">
            <a:extLst>
              <a:ext uri="{FF2B5EF4-FFF2-40B4-BE49-F238E27FC236}">
                <a16:creationId xmlns:a16="http://schemas.microsoft.com/office/drawing/2014/main" id="{3CECD39F-DEF2-4942-AC1E-8E7F2CFEA7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252663"/>
            <a:ext cx="86375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r>
              <a:rPr lang="zh-CN" altLang="en-US" dirty="0"/>
              <a:t>简介</a:t>
            </a:r>
            <a:r>
              <a:rPr lang="en-US" altLang="zh-CN" dirty="0"/>
              <a:t>-</a:t>
            </a:r>
            <a:r>
              <a:rPr lang="zh-CN" altLang="en-US" dirty="0"/>
              <a:t>优势</a:t>
            </a:r>
          </a:p>
        </p:txBody>
      </p:sp>
      <p:sp>
        <p:nvSpPr>
          <p:cNvPr id="3" name="内容占位符 2"/>
          <p:cNvSpPr>
            <a:spLocks noGrp="1"/>
          </p:cNvSpPr>
          <p:nvPr>
            <p:ph idx="1"/>
          </p:nvPr>
        </p:nvSpPr>
        <p:spPr>
          <a:xfrm>
            <a:off x="685800" y="1371600"/>
            <a:ext cx="7990656" cy="4876800"/>
          </a:xfrm>
        </p:spPr>
        <p:txBody>
          <a:bodyPr/>
          <a:lstStyle/>
          <a:p>
            <a:pPr>
              <a:lnSpc>
                <a:spcPct val="150000"/>
              </a:lnSpc>
            </a:pPr>
            <a:r>
              <a:rPr lang="zh-CN" altLang="en-US" sz="2400" dirty="0"/>
              <a:t>模式灵活</a:t>
            </a:r>
            <a:endParaRPr lang="en-US" altLang="zh-CN" sz="2400" dirty="0"/>
          </a:p>
          <a:p>
            <a:pPr lvl="1">
              <a:lnSpc>
                <a:spcPct val="150000"/>
              </a:lnSpc>
            </a:pPr>
            <a:r>
              <a:rPr lang="zh-CN" altLang="en-US" sz="2000" dirty="0"/>
              <a:t>以下两个文档可以同时存在于一个集合中</a:t>
            </a:r>
            <a:endParaRPr lang="en-US" altLang="zh-CN" sz="2000" dirty="0"/>
          </a:p>
          <a:p>
            <a:pPr lvl="1">
              <a:lnSpc>
                <a:spcPct val="150000"/>
              </a:lnSpc>
            </a:pPr>
            <a:endParaRPr lang="en-US" altLang="zh-CN" sz="2000" dirty="0"/>
          </a:p>
          <a:p>
            <a:pPr lvl="2">
              <a:lnSpc>
                <a:spcPct val="150000"/>
              </a:lnSpc>
            </a:pPr>
            <a:endParaRPr lang="en-US" altLang="zh-CN" sz="2000" dirty="0"/>
          </a:p>
          <a:p>
            <a:pPr lvl="1">
              <a:lnSpc>
                <a:spcPct val="150000"/>
              </a:lnSpc>
            </a:pPr>
            <a:r>
              <a:rPr lang="en-US" altLang="zh-CN" sz="2000" dirty="0" err="1"/>
              <a:t>MongoDB</a:t>
            </a:r>
            <a:r>
              <a:rPr lang="zh-CN" altLang="en-US" sz="2000" dirty="0"/>
              <a:t>在保存数据时，将数据和数据结构同时以</a:t>
            </a:r>
            <a:r>
              <a:rPr lang="en-US" altLang="zh-CN" sz="2000" dirty="0"/>
              <a:t>BSON</a:t>
            </a:r>
            <a:r>
              <a:rPr lang="zh-CN" altLang="en-US" sz="2000" dirty="0"/>
              <a:t>的形式保存起来，并将它作为值和特定的键进行关联</a:t>
            </a:r>
            <a:endParaRPr lang="en-US" altLang="zh-CN" sz="2000" dirty="0"/>
          </a:p>
          <a:p>
            <a:pPr lvl="1">
              <a:lnSpc>
                <a:spcPct val="150000"/>
              </a:lnSpc>
            </a:pPr>
            <a:r>
              <a:rPr lang="zh-CN" altLang="en-US" sz="2000" dirty="0"/>
              <a:t>集合不需预先定义模式，减少了关系模式添加属性等结构变更需要的开销</a:t>
            </a:r>
            <a:endParaRPr lang="en-US" altLang="zh-CN" sz="2000" dirty="0"/>
          </a:p>
          <a:p>
            <a:pPr lvl="1">
              <a:lnSpc>
                <a:spcPct val="150000"/>
              </a:lnSpc>
            </a:pPr>
            <a:r>
              <a:rPr lang="zh-CN" altLang="en-US" sz="2000" dirty="0"/>
              <a:t>不需要关心集合模式和程序之间的一致性</a:t>
            </a:r>
            <a:endParaRPr lang="zh-CN" altLang="en-US" sz="24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19</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pic>
        <p:nvPicPr>
          <p:cNvPr id="1026" name="Picture 2"/>
          <p:cNvPicPr>
            <a:picLocks noChangeAspect="1" noChangeArrowheads="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1" r="62365" b="-4009"/>
          <a:stretch/>
        </p:blipFill>
        <p:spPr bwMode="auto">
          <a:xfrm>
            <a:off x="2627784" y="2612059"/>
            <a:ext cx="331236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日期占位符 3">
            <a:extLst>
              <a:ext uri="{FF2B5EF4-FFF2-40B4-BE49-F238E27FC236}">
                <a16:creationId xmlns:a16="http://schemas.microsoft.com/office/drawing/2014/main" id="{33260300-6C51-4CF1-8AC7-ACBB83B78646}"/>
              </a:ext>
            </a:extLst>
          </p:cNvPr>
          <p:cNvSpPr>
            <a:spLocks noGrp="1"/>
          </p:cNvSpPr>
          <p:nvPr>
            <p:ph type="dt" sz="quarter" idx="10"/>
          </p:nvPr>
        </p:nvSpPr>
        <p:spPr>
          <a:xfrm>
            <a:off x="685800" y="6477000"/>
            <a:ext cx="2743200" cy="304800"/>
          </a:xfrm>
        </p:spPr>
        <p:txBody>
          <a:bodyPr/>
          <a:lstStyle/>
          <a:p>
            <a:pPr>
              <a:defRPr/>
            </a:pPr>
            <a:fld id="{7C114E49-9CC3-4CDB-B80C-18A661A8B21F}" type="datetime3">
              <a:rPr lang="zh-CN" altLang="en-US" smtClean="0"/>
              <a:pPr>
                <a:defRPr/>
              </a:pPr>
              <a:t>2021年11月10日星期三</a:t>
            </a:fld>
            <a:endParaRPr lang="en-US" altLang="zh-CN"/>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a:extLst>
              <a:ext uri="{FF2B5EF4-FFF2-40B4-BE49-F238E27FC236}">
                <a16:creationId xmlns:a16="http://schemas.microsoft.com/office/drawing/2014/main" id="{79D811BD-DDD4-4329-B550-72B01ACF4C08}"/>
              </a:ext>
            </a:extLst>
          </p:cNvPr>
          <p:cNvSpPr>
            <a:spLocks noGrp="1"/>
          </p:cNvSpPr>
          <p:nvPr>
            <p:ph type="title"/>
          </p:nvPr>
        </p:nvSpPr>
        <p:spPr/>
        <p:txBody>
          <a:bodyPr/>
          <a:lstStyle/>
          <a:p>
            <a:r>
              <a:rPr lang="zh-CN" altLang="en-US"/>
              <a:t>人社电子档案袋</a:t>
            </a:r>
          </a:p>
        </p:txBody>
      </p:sp>
      <p:sp>
        <p:nvSpPr>
          <p:cNvPr id="182275" name="内容占位符 2">
            <a:extLst>
              <a:ext uri="{FF2B5EF4-FFF2-40B4-BE49-F238E27FC236}">
                <a16:creationId xmlns:a16="http://schemas.microsoft.com/office/drawing/2014/main" id="{50836FFB-0A68-4A9E-B620-E4B032501ED5}"/>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0B273489-39C1-4A73-B3C7-D14F19D7DDD8}"/>
              </a:ext>
            </a:extLst>
          </p:cNvPr>
          <p:cNvSpPr>
            <a:spLocks noGrp="1"/>
          </p:cNvSpPr>
          <p:nvPr>
            <p:ph type="dt" sz="quarter" idx="10"/>
          </p:nvPr>
        </p:nvSpPr>
        <p:spPr/>
        <p:txBody>
          <a:bodyPr/>
          <a:lstStyle/>
          <a:p>
            <a:pPr>
              <a:defRPr/>
            </a:pPr>
            <a:fld id="{6F59BE77-4992-4CCB-8410-0FF6A3725272}" type="datetime3">
              <a:rPr lang="zh-CN" altLang="en-US" smtClean="0"/>
              <a:pPr>
                <a:defRPr/>
              </a:pPr>
              <a:t>2021年11月10日星期三</a:t>
            </a:fld>
            <a:endParaRPr lang="en-US" altLang="zh-CN"/>
          </a:p>
        </p:txBody>
      </p:sp>
      <p:sp>
        <p:nvSpPr>
          <p:cNvPr id="182277" name="灯片编号占位符 4">
            <a:extLst>
              <a:ext uri="{FF2B5EF4-FFF2-40B4-BE49-F238E27FC236}">
                <a16:creationId xmlns:a16="http://schemas.microsoft.com/office/drawing/2014/main" id="{C0FD10DC-4812-41C0-9BCC-7CBE5DEDC3D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BD99556-EFE2-48AA-87F9-B1931A1227D2}" type="slidenum">
              <a:rPr lang="zh-CN" altLang="en-US" sz="2400">
                <a:solidFill>
                  <a:schemeClr val="accent2"/>
                </a:solidFill>
                <a:latin typeface="Times New Roman" panose="02020603050405020304" pitchFamily="18" charset="0"/>
              </a:rPr>
              <a:pPr>
                <a:spcBef>
                  <a:spcPct val="0"/>
                </a:spcBef>
                <a:buClrTx/>
                <a:buSzTx/>
                <a:buFontTx/>
                <a:buNone/>
              </a:pPr>
              <a:t>190</a:t>
            </a:fld>
            <a:endParaRPr lang="en-US" altLang="zh-CN" sz="2400">
              <a:solidFill>
                <a:schemeClr val="accent2"/>
              </a:solidFill>
              <a:latin typeface="Times New Roman" panose="02020603050405020304" pitchFamily="18" charset="0"/>
            </a:endParaRPr>
          </a:p>
        </p:txBody>
      </p:sp>
      <p:sp>
        <p:nvSpPr>
          <p:cNvPr id="182278" name="页脚占位符 5">
            <a:extLst>
              <a:ext uri="{FF2B5EF4-FFF2-40B4-BE49-F238E27FC236}">
                <a16:creationId xmlns:a16="http://schemas.microsoft.com/office/drawing/2014/main" id="{E3092CF6-BB2B-4A51-B328-5D5AEFC653FC}"/>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82279" name="图片 6">
            <a:extLst>
              <a:ext uri="{FF2B5EF4-FFF2-40B4-BE49-F238E27FC236}">
                <a16:creationId xmlns:a16="http://schemas.microsoft.com/office/drawing/2014/main" id="{CF527D70-0BFD-4CB5-8BDD-4A8EB20120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838" y="2060575"/>
            <a:ext cx="869632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a:extLst>
              <a:ext uri="{FF2B5EF4-FFF2-40B4-BE49-F238E27FC236}">
                <a16:creationId xmlns:a16="http://schemas.microsoft.com/office/drawing/2014/main" id="{69FA7B27-CB4A-4A04-87C3-1EB4F7B2DCC2}"/>
              </a:ext>
            </a:extLst>
          </p:cNvPr>
          <p:cNvSpPr>
            <a:spLocks noGrp="1"/>
          </p:cNvSpPr>
          <p:nvPr>
            <p:ph type="title"/>
          </p:nvPr>
        </p:nvSpPr>
        <p:spPr/>
        <p:txBody>
          <a:bodyPr/>
          <a:lstStyle/>
          <a:p>
            <a:r>
              <a:rPr lang="zh-CN" altLang="en-US"/>
              <a:t>档案袋结构</a:t>
            </a:r>
          </a:p>
        </p:txBody>
      </p:sp>
      <p:sp>
        <p:nvSpPr>
          <p:cNvPr id="183299" name="内容占位符 2">
            <a:extLst>
              <a:ext uri="{FF2B5EF4-FFF2-40B4-BE49-F238E27FC236}">
                <a16:creationId xmlns:a16="http://schemas.microsoft.com/office/drawing/2014/main" id="{02BC2C11-4D32-483A-B2C4-9F5582FC2F0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62E0CDD5-5F03-4E00-8999-996DF4CA26B5}"/>
              </a:ext>
            </a:extLst>
          </p:cNvPr>
          <p:cNvSpPr>
            <a:spLocks noGrp="1"/>
          </p:cNvSpPr>
          <p:nvPr>
            <p:ph type="dt" sz="quarter" idx="10"/>
          </p:nvPr>
        </p:nvSpPr>
        <p:spPr/>
        <p:txBody>
          <a:bodyPr/>
          <a:lstStyle/>
          <a:p>
            <a:pPr>
              <a:defRPr/>
            </a:pPr>
            <a:fld id="{6F59BE77-4992-4CCB-8410-0FF6A3725272}" type="datetime3">
              <a:rPr lang="zh-CN" altLang="en-US" smtClean="0"/>
              <a:pPr>
                <a:defRPr/>
              </a:pPr>
              <a:t>2021年11月10日星期三</a:t>
            </a:fld>
            <a:endParaRPr lang="en-US" altLang="zh-CN"/>
          </a:p>
        </p:txBody>
      </p:sp>
      <p:sp>
        <p:nvSpPr>
          <p:cNvPr id="183301" name="灯片编号占位符 4">
            <a:extLst>
              <a:ext uri="{FF2B5EF4-FFF2-40B4-BE49-F238E27FC236}">
                <a16:creationId xmlns:a16="http://schemas.microsoft.com/office/drawing/2014/main" id="{593183B8-1ECB-454B-A183-E5AF624149B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53BC6E6-55C9-4091-B66B-9B2723CD6257}" type="slidenum">
              <a:rPr lang="zh-CN" altLang="en-US" sz="2400">
                <a:solidFill>
                  <a:schemeClr val="accent2"/>
                </a:solidFill>
                <a:latin typeface="Times New Roman" panose="02020603050405020304" pitchFamily="18" charset="0"/>
              </a:rPr>
              <a:pPr>
                <a:spcBef>
                  <a:spcPct val="0"/>
                </a:spcBef>
                <a:buClrTx/>
                <a:buSzTx/>
                <a:buFontTx/>
                <a:buNone/>
              </a:pPr>
              <a:t>191</a:t>
            </a:fld>
            <a:endParaRPr lang="en-US" altLang="zh-CN" sz="2400">
              <a:solidFill>
                <a:schemeClr val="accent2"/>
              </a:solidFill>
              <a:latin typeface="Times New Roman" panose="02020603050405020304" pitchFamily="18" charset="0"/>
            </a:endParaRPr>
          </a:p>
        </p:txBody>
      </p:sp>
      <p:sp>
        <p:nvSpPr>
          <p:cNvPr id="183302" name="页脚占位符 5">
            <a:extLst>
              <a:ext uri="{FF2B5EF4-FFF2-40B4-BE49-F238E27FC236}">
                <a16:creationId xmlns:a16="http://schemas.microsoft.com/office/drawing/2014/main" id="{ED94E8E5-3B3E-4944-BC5E-373A3B415739}"/>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183303" name="图片 6">
            <a:extLst>
              <a:ext uri="{FF2B5EF4-FFF2-40B4-BE49-F238E27FC236}">
                <a16:creationId xmlns:a16="http://schemas.microsoft.com/office/drawing/2014/main" id="{13358119-5B97-4049-BDA7-5AB3E20C96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3113" y="1316038"/>
            <a:ext cx="7685087" cy="554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6">
            <a:extLst>
              <a:ext uri="{FF2B5EF4-FFF2-40B4-BE49-F238E27FC236}">
                <a16:creationId xmlns:a16="http://schemas.microsoft.com/office/drawing/2014/main" id="{FEAB6BE0-A196-4D08-9488-79C91D6CCB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225" y="1604963"/>
            <a:ext cx="7316788"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椭圆形标注 14">
            <a:extLst>
              <a:ext uri="{FF2B5EF4-FFF2-40B4-BE49-F238E27FC236}">
                <a16:creationId xmlns:a16="http://schemas.microsoft.com/office/drawing/2014/main" id="{23A57B65-213C-4553-BE5D-F72B54582B12}"/>
              </a:ext>
            </a:extLst>
          </p:cNvPr>
          <p:cNvSpPr/>
          <p:nvPr/>
        </p:nvSpPr>
        <p:spPr>
          <a:xfrm>
            <a:off x="5264150" y="2155825"/>
            <a:ext cx="2136775" cy="942975"/>
          </a:xfrm>
          <a:prstGeom prst="wedgeEllipseCallout">
            <a:avLst>
              <a:gd name="adj1" fmla="val -47389"/>
              <a:gd name="adj2" fmla="val 44852"/>
            </a:avLst>
          </a:prstGeom>
          <a:ln>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zh-CN" altLang="en-US" sz="2000" dirty="0">
                <a:solidFill>
                  <a:srgbClr val="FF0000"/>
                </a:solidFill>
              </a:rPr>
              <a:t>智能交互</a:t>
            </a:r>
          </a:p>
        </p:txBody>
      </p:sp>
      <p:sp>
        <p:nvSpPr>
          <p:cNvPr id="184324" name="标题 1">
            <a:extLst>
              <a:ext uri="{FF2B5EF4-FFF2-40B4-BE49-F238E27FC236}">
                <a16:creationId xmlns:a16="http://schemas.microsoft.com/office/drawing/2014/main" id="{D16D6807-5A32-419A-A8B8-F802A622FF49}"/>
              </a:ext>
            </a:extLst>
          </p:cNvPr>
          <p:cNvSpPr>
            <a:spLocks noGrp="1"/>
          </p:cNvSpPr>
          <p:nvPr>
            <p:ph type="title"/>
          </p:nvPr>
        </p:nvSpPr>
        <p:spPr/>
        <p:txBody>
          <a:bodyPr/>
          <a:lstStyle/>
          <a:p>
            <a:r>
              <a:rPr lang="zh-CN" altLang="en-US"/>
              <a:t>智能档案搜索</a:t>
            </a:r>
          </a:p>
        </p:txBody>
      </p:sp>
      <p:pic>
        <p:nvPicPr>
          <p:cNvPr id="9" name="图片 8">
            <a:extLst>
              <a:ext uri="{FF2B5EF4-FFF2-40B4-BE49-F238E27FC236}">
                <a16:creationId xmlns:a16="http://schemas.microsoft.com/office/drawing/2014/main" id="{9A68F70C-9EC2-42D9-8F43-1558D30586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5988" y="1984375"/>
            <a:ext cx="7027862"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8">
            <a:extLst>
              <a:ext uri="{FF2B5EF4-FFF2-40B4-BE49-F238E27FC236}">
                <a16:creationId xmlns:a16="http://schemas.microsoft.com/office/drawing/2014/main" id="{B60D8A19-ED18-495D-8E8C-8865E707CF0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3913" y="1984375"/>
            <a:ext cx="76073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椭圆形标注 11">
            <a:extLst>
              <a:ext uri="{FF2B5EF4-FFF2-40B4-BE49-F238E27FC236}">
                <a16:creationId xmlns:a16="http://schemas.microsoft.com/office/drawing/2014/main" id="{9F1DDD8F-73A7-4CBE-9150-CD286CA5A9AE}"/>
              </a:ext>
            </a:extLst>
          </p:cNvPr>
          <p:cNvSpPr/>
          <p:nvPr/>
        </p:nvSpPr>
        <p:spPr>
          <a:xfrm>
            <a:off x="6427788" y="2336800"/>
            <a:ext cx="1901825" cy="581025"/>
          </a:xfrm>
          <a:prstGeom prst="wedgeEllipseCallout">
            <a:avLst>
              <a:gd name="adj1" fmla="val -25376"/>
              <a:gd name="adj2" fmla="val 80881"/>
            </a:avLst>
          </a:prstGeom>
          <a:ln>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zh-CN" altLang="en-US" sz="2000" dirty="0">
                <a:solidFill>
                  <a:srgbClr val="FF0000"/>
                </a:solidFill>
              </a:rPr>
              <a:t>记录一生</a:t>
            </a:r>
          </a:p>
        </p:txBody>
      </p:sp>
      <p:sp>
        <p:nvSpPr>
          <p:cNvPr id="13" name="椭圆形标注 12">
            <a:extLst>
              <a:ext uri="{FF2B5EF4-FFF2-40B4-BE49-F238E27FC236}">
                <a16:creationId xmlns:a16="http://schemas.microsoft.com/office/drawing/2014/main" id="{2EF889AD-15B7-4A17-ADDF-AC5CF985E03D}"/>
              </a:ext>
            </a:extLst>
          </p:cNvPr>
          <p:cNvSpPr/>
          <p:nvPr/>
        </p:nvSpPr>
        <p:spPr>
          <a:xfrm>
            <a:off x="7258050" y="4532313"/>
            <a:ext cx="1939925" cy="796925"/>
          </a:xfrm>
          <a:prstGeom prst="wedgeEllipseCallout">
            <a:avLst>
              <a:gd name="adj1" fmla="val -73441"/>
              <a:gd name="adj2" fmla="val -6053"/>
            </a:avLst>
          </a:prstGeom>
          <a:ln>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zh-CN" altLang="en-US" sz="2000" dirty="0">
                <a:solidFill>
                  <a:srgbClr val="FF0000"/>
                </a:solidFill>
              </a:rPr>
              <a:t>按天显示费用明细</a:t>
            </a:r>
          </a:p>
        </p:txBody>
      </p:sp>
      <p:sp>
        <p:nvSpPr>
          <p:cNvPr id="14" name="椭圆形标注 13">
            <a:extLst>
              <a:ext uri="{FF2B5EF4-FFF2-40B4-BE49-F238E27FC236}">
                <a16:creationId xmlns:a16="http://schemas.microsoft.com/office/drawing/2014/main" id="{17554375-FDA9-465B-A7A9-0FF2B394F525}"/>
              </a:ext>
            </a:extLst>
          </p:cNvPr>
          <p:cNvSpPr/>
          <p:nvPr/>
        </p:nvSpPr>
        <p:spPr>
          <a:xfrm>
            <a:off x="6127750" y="3779838"/>
            <a:ext cx="1901825" cy="715962"/>
          </a:xfrm>
          <a:prstGeom prst="wedgeEllipseCallout">
            <a:avLst>
              <a:gd name="adj1" fmla="val -62140"/>
              <a:gd name="adj2" fmla="val 33803"/>
            </a:avLst>
          </a:prstGeom>
          <a:ln>
            <a:solidFill>
              <a:srgbClr val="FF0000"/>
            </a:solid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zh-CN" altLang="en-US" sz="2000" dirty="0">
                <a:solidFill>
                  <a:srgbClr val="FF0000"/>
                </a:solidFill>
              </a:rPr>
              <a:t>费用摘要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3" grpId="0" animBg="1"/>
      <p:bldP spid="14"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标题 1">
            <a:extLst>
              <a:ext uri="{FF2B5EF4-FFF2-40B4-BE49-F238E27FC236}">
                <a16:creationId xmlns:a16="http://schemas.microsoft.com/office/drawing/2014/main" id="{74325432-E9F6-47CC-B823-750EF87E93D8}"/>
              </a:ext>
            </a:extLst>
          </p:cNvPr>
          <p:cNvSpPr>
            <a:spLocks noGrp="1"/>
          </p:cNvSpPr>
          <p:nvPr>
            <p:ph type="title"/>
          </p:nvPr>
        </p:nvSpPr>
        <p:spPr/>
        <p:txBody>
          <a:bodyPr/>
          <a:lstStyle/>
          <a:p>
            <a:r>
              <a:rPr lang="zh-CN" altLang="en-US"/>
              <a:t>人社大数据计算</a:t>
            </a:r>
            <a:r>
              <a:rPr lang="en-US" altLang="zh-CN"/>
              <a:t>-</a:t>
            </a:r>
            <a:r>
              <a:rPr lang="zh-CN" altLang="en-US"/>
              <a:t>个人账户计息</a:t>
            </a:r>
          </a:p>
        </p:txBody>
      </p:sp>
      <p:sp>
        <p:nvSpPr>
          <p:cNvPr id="34" name="流程图: 磁盘 33">
            <a:extLst>
              <a:ext uri="{FF2B5EF4-FFF2-40B4-BE49-F238E27FC236}">
                <a16:creationId xmlns:a16="http://schemas.microsoft.com/office/drawing/2014/main" id="{E8674C26-98AE-4F27-AEF4-C64983CA904E}"/>
              </a:ext>
            </a:extLst>
          </p:cNvPr>
          <p:cNvSpPr/>
          <p:nvPr/>
        </p:nvSpPr>
        <p:spPr>
          <a:xfrm>
            <a:off x="2908300" y="2914650"/>
            <a:ext cx="3144838" cy="1022350"/>
          </a:xfrm>
          <a:prstGeom prst="flowChartMagneticDisk">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600">
              <a:solidFill>
                <a:schemeClr val="bg2"/>
              </a:solidFill>
            </a:endParaRPr>
          </a:p>
        </p:txBody>
      </p:sp>
      <p:sp>
        <p:nvSpPr>
          <p:cNvPr id="186372" name="文本框 34">
            <a:extLst>
              <a:ext uri="{FF2B5EF4-FFF2-40B4-BE49-F238E27FC236}">
                <a16:creationId xmlns:a16="http://schemas.microsoft.com/office/drawing/2014/main" id="{E6732F7C-5F67-471D-86C9-DE5E09D9B9FD}"/>
              </a:ext>
            </a:extLst>
          </p:cNvPr>
          <p:cNvSpPr txBox="1">
            <a:spLocks noChangeArrowheads="1"/>
          </p:cNvSpPr>
          <p:nvPr/>
        </p:nvSpPr>
        <p:spPr bwMode="auto">
          <a:xfrm>
            <a:off x="3903663" y="2971800"/>
            <a:ext cx="1349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zh-CN" altLang="en-US" sz="1400">
                <a:latin typeface="Times New Roman" panose="02020603050405020304" pitchFamily="18" charset="0"/>
                <a:ea typeface="宋体" panose="02010600030101010101" pitchFamily="2" charset="-122"/>
              </a:rPr>
              <a:t>大于</a:t>
            </a:r>
            <a:r>
              <a:rPr lang="en-US" altLang="zh-CN" sz="1400">
                <a:latin typeface="Times New Roman" panose="02020603050405020304" pitchFamily="18" charset="0"/>
                <a:ea typeface="宋体" panose="02010600030101010101" pitchFamily="2" charset="-122"/>
              </a:rPr>
              <a:t>30</a:t>
            </a:r>
            <a:r>
              <a:rPr lang="zh-CN" altLang="en-US" sz="1400">
                <a:latin typeface="Times New Roman" panose="02020603050405020304" pitchFamily="18" charset="0"/>
                <a:ea typeface="宋体" panose="02010600030101010101" pitchFamily="2" charset="-122"/>
              </a:rPr>
              <a:t>亿</a:t>
            </a:r>
          </a:p>
        </p:txBody>
      </p:sp>
      <p:sp>
        <p:nvSpPr>
          <p:cNvPr id="186373" name="文本框 35">
            <a:extLst>
              <a:ext uri="{FF2B5EF4-FFF2-40B4-BE49-F238E27FC236}">
                <a16:creationId xmlns:a16="http://schemas.microsoft.com/office/drawing/2014/main" id="{1D56F57E-D7E0-49C9-9C05-C54B4002BBDC}"/>
              </a:ext>
            </a:extLst>
          </p:cNvPr>
          <p:cNvSpPr txBox="1">
            <a:spLocks noChangeArrowheads="1"/>
          </p:cNvSpPr>
          <p:nvPr/>
        </p:nvSpPr>
        <p:spPr bwMode="auto">
          <a:xfrm>
            <a:off x="3903663" y="3452813"/>
            <a:ext cx="1349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zh-CN" altLang="en-US" sz="1400">
                <a:latin typeface="Times New Roman" panose="02020603050405020304" pitchFamily="18" charset="0"/>
                <a:ea typeface="宋体" panose="02010600030101010101" pitchFamily="2" charset="-122"/>
              </a:rPr>
              <a:t>大于</a:t>
            </a:r>
            <a:r>
              <a:rPr lang="en-US" altLang="zh-CN" sz="1400">
                <a:latin typeface="Times New Roman" panose="02020603050405020304" pitchFamily="18" charset="0"/>
                <a:ea typeface="宋体" panose="02010600030101010101" pitchFamily="2" charset="-122"/>
              </a:rPr>
              <a:t>1</a:t>
            </a:r>
            <a:r>
              <a:rPr lang="zh-CN" altLang="en-US" sz="1400">
                <a:latin typeface="Times New Roman" panose="02020603050405020304" pitchFamily="18" charset="0"/>
                <a:ea typeface="宋体" panose="02010600030101010101" pitchFamily="2" charset="-122"/>
              </a:rPr>
              <a:t>周</a:t>
            </a:r>
          </a:p>
        </p:txBody>
      </p:sp>
      <p:grpSp>
        <p:nvGrpSpPr>
          <p:cNvPr id="186374" name="组合 116">
            <a:extLst>
              <a:ext uri="{FF2B5EF4-FFF2-40B4-BE49-F238E27FC236}">
                <a16:creationId xmlns:a16="http://schemas.microsoft.com/office/drawing/2014/main" id="{4E78FBC8-8290-469A-AB24-589411368F9B}"/>
              </a:ext>
            </a:extLst>
          </p:cNvPr>
          <p:cNvGrpSpPr>
            <a:grpSpLocks/>
          </p:cNvGrpSpPr>
          <p:nvPr/>
        </p:nvGrpSpPr>
        <p:grpSpPr bwMode="auto">
          <a:xfrm>
            <a:off x="700088" y="4162425"/>
            <a:ext cx="7329487" cy="1314450"/>
            <a:chOff x="700791" y="4163160"/>
            <a:chExt cx="7328440" cy="1314032"/>
          </a:xfrm>
        </p:grpSpPr>
        <p:sp>
          <p:nvSpPr>
            <p:cNvPr id="37" name="圆柱形 36">
              <a:extLst>
                <a:ext uri="{FF2B5EF4-FFF2-40B4-BE49-F238E27FC236}">
                  <a16:creationId xmlns:a16="http://schemas.microsoft.com/office/drawing/2014/main" id="{02BE48EB-3FC1-47AB-AC09-5F559CF038F2}"/>
                </a:ext>
              </a:extLst>
            </p:cNvPr>
            <p:cNvSpPr/>
            <p:nvPr/>
          </p:nvSpPr>
          <p:spPr>
            <a:xfrm>
              <a:off x="2071522" y="4685217"/>
              <a:ext cx="610592" cy="575734"/>
            </a:xfrm>
            <a:prstGeom prst="can">
              <a:avLst/>
            </a:prstGeom>
            <a:solidFill>
              <a:srgbClr val="92D050"/>
            </a:soli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sz="1600" dirty="0">
                <a:solidFill>
                  <a:schemeClr val="bg2"/>
                </a:solidFill>
              </a:endParaRPr>
            </a:p>
          </p:txBody>
        </p:sp>
        <p:sp>
          <p:nvSpPr>
            <p:cNvPr id="38" name="圆柱形 37">
              <a:extLst>
                <a:ext uri="{FF2B5EF4-FFF2-40B4-BE49-F238E27FC236}">
                  <a16:creationId xmlns:a16="http://schemas.microsoft.com/office/drawing/2014/main" id="{7F1861C4-EEE9-45A4-A368-DD1A73B27C8D}"/>
                </a:ext>
              </a:extLst>
            </p:cNvPr>
            <p:cNvSpPr/>
            <p:nvPr/>
          </p:nvSpPr>
          <p:spPr>
            <a:xfrm>
              <a:off x="2989450" y="4685217"/>
              <a:ext cx="610592" cy="575734"/>
            </a:xfrm>
            <a:prstGeom prst="can">
              <a:avLst/>
            </a:prstGeom>
            <a:solidFill>
              <a:srgbClr val="92D050"/>
            </a:soli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sz="1600">
                <a:solidFill>
                  <a:schemeClr val="bg2"/>
                </a:solidFill>
              </a:endParaRPr>
            </a:p>
          </p:txBody>
        </p:sp>
        <p:sp>
          <p:nvSpPr>
            <p:cNvPr id="39" name="圆柱形 38">
              <a:extLst>
                <a:ext uri="{FF2B5EF4-FFF2-40B4-BE49-F238E27FC236}">
                  <a16:creationId xmlns:a16="http://schemas.microsoft.com/office/drawing/2014/main" id="{E03A57F0-5704-45BA-8419-C4AC67B432F3}"/>
                </a:ext>
              </a:extLst>
            </p:cNvPr>
            <p:cNvSpPr/>
            <p:nvPr/>
          </p:nvSpPr>
          <p:spPr>
            <a:xfrm>
              <a:off x="1153594" y="4685217"/>
              <a:ext cx="610592" cy="575734"/>
            </a:xfrm>
            <a:prstGeom prst="can">
              <a:avLst/>
            </a:prstGeom>
            <a:solidFill>
              <a:srgbClr val="92D050"/>
            </a:solidFill>
            <a:ln>
              <a:prstDash val="sysDot"/>
            </a:ln>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sz="1600" dirty="0">
                <a:solidFill>
                  <a:schemeClr val="bg2"/>
                </a:solidFill>
              </a:endParaRPr>
            </a:p>
          </p:txBody>
        </p:sp>
        <p:sp>
          <p:nvSpPr>
            <p:cNvPr id="40" name="圆柱形 39">
              <a:extLst>
                <a:ext uri="{FF2B5EF4-FFF2-40B4-BE49-F238E27FC236}">
                  <a16:creationId xmlns:a16="http://schemas.microsoft.com/office/drawing/2014/main" id="{03CB1245-C67B-412D-AF4B-AFCC20E29FC7}"/>
                </a:ext>
              </a:extLst>
            </p:cNvPr>
            <p:cNvSpPr/>
            <p:nvPr/>
          </p:nvSpPr>
          <p:spPr>
            <a:xfrm>
              <a:off x="5986943" y="4717952"/>
              <a:ext cx="610592" cy="575734"/>
            </a:xfrm>
            <a:prstGeom prst="can">
              <a:avLst/>
            </a:prstGeom>
            <a:solidFill>
              <a:srgbClr val="92D050"/>
            </a:soli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sz="1600">
                <a:solidFill>
                  <a:schemeClr val="bg2"/>
                </a:solidFill>
              </a:endParaRPr>
            </a:p>
          </p:txBody>
        </p:sp>
        <p:sp>
          <p:nvSpPr>
            <p:cNvPr id="41" name="圆柱形 40">
              <a:extLst>
                <a:ext uri="{FF2B5EF4-FFF2-40B4-BE49-F238E27FC236}">
                  <a16:creationId xmlns:a16="http://schemas.microsoft.com/office/drawing/2014/main" id="{1FEC640B-E60F-42AA-8BF1-2D1868124B7D}"/>
                </a:ext>
              </a:extLst>
            </p:cNvPr>
            <p:cNvSpPr/>
            <p:nvPr/>
          </p:nvSpPr>
          <p:spPr>
            <a:xfrm>
              <a:off x="6904871" y="4717952"/>
              <a:ext cx="610592" cy="575734"/>
            </a:xfrm>
            <a:prstGeom prst="can">
              <a:avLst/>
            </a:prstGeom>
            <a:solidFill>
              <a:srgbClr val="92D050"/>
            </a:soli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sz="1600">
                <a:solidFill>
                  <a:schemeClr val="bg2"/>
                </a:solidFill>
              </a:endParaRPr>
            </a:p>
          </p:txBody>
        </p:sp>
        <p:sp>
          <p:nvSpPr>
            <p:cNvPr id="42" name="圆柱形 41">
              <a:extLst>
                <a:ext uri="{FF2B5EF4-FFF2-40B4-BE49-F238E27FC236}">
                  <a16:creationId xmlns:a16="http://schemas.microsoft.com/office/drawing/2014/main" id="{8EC93834-3DC6-4C01-A4F5-050C627DCC5E}"/>
                </a:ext>
              </a:extLst>
            </p:cNvPr>
            <p:cNvSpPr/>
            <p:nvPr/>
          </p:nvSpPr>
          <p:spPr>
            <a:xfrm>
              <a:off x="5069016" y="4717952"/>
              <a:ext cx="610592" cy="575734"/>
            </a:xfrm>
            <a:prstGeom prst="can">
              <a:avLst/>
            </a:prstGeom>
            <a:solidFill>
              <a:srgbClr val="92D050"/>
            </a:soli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sz="1600">
                <a:solidFill>
                  <a:schemeClr val="bg2"/>
                </a:solidFill>
              </a:endParaRPr>
            </a:p>
          </p:txBody>
        </p:sp>
        <p:sp>
          <p:nvSpPr>
            <p:cNvPr id="186435" name="文本框 21">
              <a:extLst>
                <a:ext uri="{FF2B5EF4-FFF2-40B4-BE49-F238E27FC236}">
                  <a16:creationId xmlns:a16="http://schemas.microsoft.com/office/drawing/2014/main" id="{505CC5EE-04A0-4A02-B323-8E8D11292C4E}"/>
                </a:ext>
              </a:extLst>
            </p:cNvPr>
            <p:cNvSpPr txBox="1">
              <a:spLocks noChangeArrowheads="1"/>
            </p:cNvSpPr>
            <p:nvPr/>
          </p:nvSpPr>
          <p:spPr bwMode="auto">
            <a:xfrm>
              <a:off x="3907377" y="4850339"/>
              <a:ext cx="8543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a:t>
              </a:r>
              <a:endParaRPr lang="zh-CN" altLang="en-US" sz="1600">
                <a:latin typeface="Times New Roman" panose="02020603050405020304" pitchFamily="18" charset="0"/>
                <a:ea typeface="宋体" panose="02010600030101010101" pitchFamily="2" charset="-122"/>
              </a:endParaRPr>
            </a:p>
          </p:txBody>
        </p:sp>
        <p:sp>
          <p:nvSpPr>
            <p:cNvPr id="44" name="矩形 43">
              <a:extLst>
                <a:ext uri="{FF2B5EF4-FFF2-40B4-BE49-F238E27FC236}">
                  <a16:creationId xmlns:a16="http://schemas.microsoft.com/office/drawing/2014/main" id="{0EA30D73-7436-4D5A-B183-BAE8EB0EFBB9}"/>
                </a:ext>
              </a:extLst>
            </p:cNvPr>
            <p:cNvSpPr/>
            <p:nvPr/>
          </p:nvSpPr>
          <p:spPr>
            <a:xfrm>
              <a:off x="700791" y="4574192"/>
              <a:ext cx="7328440" cy="903000"/>
            </a:xfrm>
            <a:prstGeom prst="rect">
              <a:avLst/>
            </a:prstGeom>
            <a:solidFill>
              <a:srgbClr val="92D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1600" dirty="0">
                <a:solidFill>
                  <a:schemeClr val="bg2"/>
                </a:solidFill>
              </a:endParaRPr>
            </a:p>
            <a:p>
              <a:pPr algn="ctr">
                <a:defRPr/>
              </a:pPr>
              <a:endParaRPr lang="en-US" altLang="zh-CN" sz="1600" dirty="0">
                <a:solidFill>
                  <a:schemeClr val="bg2"/>
                </a:solidFill>
              </a:endParaRPr>
            </a:p>
            <a:p>
              <a:pPr algn="ctr">
                <a:defRPr/>
              </a:pPr>
              <a:endParaRPr lang="en-US" altLang="zh-CN" sz="1600" dirty="0">
                <a:solidFill>
                  <a:schemeClr val="bg2"/>
                </a:solidFill>
              </a:endParaRPr>
            </a:p>
            <a:p>
              <a:pPr algn="ctr">
                <a:defRPr/>
              </a:pPr>
              <a:r>
                <a:rPr lang="en-US" altLang="zh-CN" sz="1600" dirty="0" err="1">
                  <a:solidFill>
                    <a:schemeClr val="bg2"/>
                  </a:solidFill>
                </a:rPr>
                <a:t>HBase</a:t>
              </a:r>
              <a:endParaRPr lang="zh-CN" altLang="en-US" sz="1600" dirty="0">
                <a:solidFill>
                  <a:schemeClr val="bg2"/>
                </a:solidFill>
              </a:endParaRPr>
            </a:p>
          </p:txBody>
        </p:sp>
        <p:sp>
          <p:nvSpPr>
            <p:cNvPr id="186437" name="文本框 45">
              <a:extLst>
                <a:ext uri="{FF2B5EF4-FFF2-40B4-BE49-F238E27FC236}">
                  <a16:creationId xmlns:a16="http://schemas.microsoft.com/office/drawing/2014/main" id="{AAEE1B19-907A-4073-9A39-03EEE5DFF706}"/>
                </a:ext>
              </a:extLst>
            </p:cNvPr>
            <p:cNvSpPr txBox="1">
              <a:spLocks noChangeArrowheads="1"/>
            </p:cNvSpPr>
            <p:nvPr/>
          </p:nvSpPr>
          <p:spPr bwMode="auto">
            <a:xfrm>
              <a:off x="3777974" y="4163160"/>
              <a:ext cx="22809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zh-CN" altLang="en-US" sz="1600">
                  <a:latin typeface="Times New Roman" panose="02020603050405020304" pitchFamily="18" charset="0"/>
                  <a:ea typeface="宋体" panose="02010600030101010101" pitchFamily="2" charset="-122"/>
                </a:rPr>
                <a:t>分布式计算</a:t>
              </a:r>
            </a:p>
          </p:txBody>
        </p:sp>
      </p:grpSp>
      <p:grpSp>
        <p:nvGrpSpPr>
          <p:cNvPr id="186375" name="组合 49">
            <a:extLst>
              <a:ext uri="{FF2B5EF4-FFF2-40B4-BE49-F238E27FC236}">
                <a16:creationId xmlns:a16="http://schemas.microsoft.com/office/drawing/2014/main" id="{A69DFD8D-3163-4A78-9BBA-F39982BEED8A}"/>
              </a:ext>
            </a:extLst>
          </p:cNvPr>
          <p:cNvGrpSpPr>
            <a:grpSpLocks/>
          </p:cNvGrpSpPr>
          <p:nvPr/>
        </p:nvGrpSpPr>
        <p:grpSpPr bwMode="auto">
          <a:xfrm>
            <a:off x="393700" y="1493838"/>
            <a:ext cx="8175625" cy="1055687"/>
            <a:chOff x="463025" y="1323007"/>
            <a:chExt cx="8710352" cy="1298158"/>
          </a:xfrm>
        </p:grpSpPr>
        <p:sp>
          <p:nvSpPr>
            <p:cNvPr id="30" name="流程图: 磁盘 29">
              <a:extLst>
                <a:ext uri="{FF2B5EF4-FFF2-40B4-BE49-F238E27FC236}">
                  <a16:creationId xmlns:a16="http://schemas.microsoft.com/office/drawing/2014/main" id="{06B84DE7-139E-4DC1-BD67-85E19C2FCF61}"/>
                </a:ext>
              </a:extLst>
            </p:cNvPr>
            <p:cNvSpPr/>
            <p:nvPr/>
          </p:nvSpPr>
          <p:spPr>
            <a:xfrm>
              <a:off x="1981840" y="1375714"/>
              <a:ext cx="1236363" cy="710571"/>
            </a:xfrm>
            <a:prstGeom prst="flowChartMagneticDisk">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600">
                <a:solidFill>
                  <a:schemeClr val="bg2"/>
                </a:solidFill>
              </a:endParaRPr>
            </a:p>
          </p:txBody>
        </p:sp>
        <p:sp>
          <p:nvSpPr>
            <p:cNvPr id="31" name="流程图: 磁盘 30">
              <a:extLst>
                <a:ext uri="{FF2B5EF4-FFF2-40B4-BE49-F238E27FC236}">
                  <a16:creationId xmlns:a16="http://schemas.microsoft.com/office/drawing/2014/main" id="{2B694680-4E5F-4924-881D-EB28A6B94C95}"/>
                </a:ext>
              </a:extLst>
            </p:cNvPr>
            <p:cNvSpPr/>
            <p:nvPr/>
          </p:nvSpPr>
          <p:spPr>
            <a:xfrm>
              <a:off x="3498964" y="1375714"/>
              <a:ext cx="1236362" cy="710571"/>
            </a:xfrm>
            <a:prstGeom prst="flowChartMagneticDisk">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600">
                <a:solidFill>
                  <a:schemeClr val="bg2"/>
                </a:solidFill>
              </a:endParaRPr>
            </a:p>
          </p:txBody>
        </p:sp>
        <p:sp>
          <p:nvSpPr>
            <p:cNvPr id="32" name="流程图: 磁盘 31">
              <a:extLst>
                <a:ext uri="{FF2B5EF4-FFF2-40B4-BE49-F238E27FC236}">
                  <a16:creationId xmlns:a16="http://schemas.microsoft.com/office/drawing/2014/main" id="{7CDCDBFC-BD98-4579-8E91-381B70180797}"/>
                </a:ext>
              </a:extLst>
            </p:cNvPr>
            <p:cNvSpPr/>
            <p:nvPr/>
          </p:nvSpPr>
          <p:spPr>
            <a:xfrm>
              <a:off x="5017779" y="1375714"/>
              <a:ext cx="1236362" cy="710571"/>
            </a:xfrm>
            <a:prstGeom prst="flowChartMagneticDisk">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600">
                <a:solidFill>
                  <a:schemeClr val="bg2"/>
                </a:solidFill>
              </a:endParaRPr>
            </a:p>
          </p:txBody>
        </p:sp>
        <p:sp>
          <p:nvSpPr>
            <p:cNvPr id="33" name="流程图: 磁盘 32">
              <a:extLst>
                <a:ext uri="{FF2B5EF4-FFF2-40B4-BE49-F238E27FC236}">
                  <a16:creationId xmlns:a16="http://schemas.microsoft.com/office/drawing/2014/main" id="{39DB74D0-C5A2-4F7A-85FF-3EBF672D0135}"/>
                </a:ext>
              </a:extLst>
            </p:cNvPr>
            <p:cNvSpPr/>
            <p:nvPr/>
          </p:nvSpPr>
          <p:spPr>
            <a:xfrm>
              <a:off x="6534901" y="1375714"/>
              <a:ext cx="1238054" cy="710571"/>
            </a:xfrm>
            <a:prstGeom prst="flowChartMagneticDisk">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600">
                <a:solidFill>
                  <a:schemeClr val="bg2"/>
                </a:solidFill>
              </a:endParaRPr>
            </a:p>
          </p:txBody>
        </p:sp>
        <p:sp>
          <p:nvSpPr>
            <p:cNvPr id="29" name="流程图: 磁盘 28">
              <a:extLst>
                <a:ext uri="{FF2B5EF4-FFF2-40B4-BE49-F238E27FC236}">
                  <a16:creationId xmlns:a16="http://schemas.microsoft.com/office/drawing/2014/main" id="{FC370AB5-A0DD-48B9-BA32-648C457496FE}"/>
                </a:ext>
              </a:extLst>
            </p:cNvPr>
            <p:cNvSpPr/>
            <p:nvPr/>
          </p:nvSpPr>
          <p:spPr>
            <a:xfrm>
              <a:off x="463025" y="1375714"/>
              <a:ext cx="1236363" cy="710571"/>
            </a:xfrm>
            <a:prstGeom prst="flowChartMagneticDisk">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600">
                <a:solidFill>
                  <a:schemeClr val="bg2"/>
                </a:solidFill>
              </a:endParaRPr>
            </a:p>
          </p:txBody>
        </p:sp>
        <p:sp>
          <p:nvSpPr>
            <p:cNvPr id="186400" name="文本框 9">
              <a:extLst>
                <a:ext uri="{FF2B5EF4-FFF2-40B4-BE49-F238E27FC236}">
                  <a16:creationId xmlns:a16="http://schemas.microsoft.com/office/drawing/2014/main" id="{51EE1B6D-08D1-43CB-9FB9-31D65C35FD61}"/>
                </a:ext>
              </a:extLst>
            </p:cNvPr>
            <p:cNvSpPr txBox="1">
              <a:spLocks noChangeArrowheads="1"/>
            </p:cNvSpPr>
            <p:nvPr/>
          </p:nvSpPr>
          <p:spPr bwMode="auto">
            <a:xfrm>
              <a:off x="786670" y="1323007"/>
              <a:ext cx="920294"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3.08</a:t>
              </a:r>
              <a:r>
                <a:rPr lang="zh-CN" altLang="en-US" sz="1600">
                  <a:latin typeface="Times New Roman" panose="02020603050405020304" pitchFamily="18" charset="0"/>
                  <a:ea typeface="宋体" panose="02010600030101010101" pitchFamily="2" charset="-122"/>
                </a:rPr>
                <a:t>亿</a:t>
              </a:r>
            </a:p>
          </p:txBody>
        </p:sp>
        <p:sp>
          <p:nvSpPr>
            <p:cNvPr id="186401" name="文本框 11">
              <a:extLst>
                <a:ext uri="{FF2B5EF4-FFF2-40B4-BE49-F238E27FC236}">
                  <a16:creationId xmlns:a16="http://schemas.microsoft.com/office/drawing/2014/main" id="{4BFFCAFC-A092-4B8C-A23E-84D895AC065E}"/>
                </a:ext>
              </a:extLst>
            </p:cNvPr>
            <p:cNvSpPr txBox="1">
              <a:spLocks noChangeArrowheads="1"/>
            </p:cNvSpPr>
            <p:nvPr/>
          </p:nvSpPr>
          <p:spPr bwMode="auto">
            <a:xfrm>
              <a:off x="912806" y="1752469"/>
              <a:ext cx="1061017"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24</a:t>
              </a:r>
              <a:r>
                <a:rPr lang="zh-CN" altLang="en-US" sz="1600">
                  <a:latin typeface="Times New Roman" panose="02020603050405020304" pitchFamily="18" charset="0"/>
                  <a:ea typeface="宋体" panose="02010600030101010101" pitchFamily="2" charset="-122"/>
                </a:rPr>
                <a:t>小时</a:t>
              </a:r>
            </a:p>
          </p:txBody>
        </p:sp>
        <p:sp>
          <p:nvSpPr>
            <p:cNvPr id="186402" name="文本框 12">
              <a:extLst>
                <a:ext uri="{FF2B5EF4-FFF2-40B4-BE49-F238E27FC236}">
                  <a16:creationId xmlns:a16="http://schemas.microsoft.com/office/drawing/2014/main" id="{2C460C8C-83A4-457F-9796-55E83613705C}"/>
                </a:ext>
              </a:extLst>
            </p:cNvPr>
            <p:cNvSpPr txBox="1">
              <a:spLocks noChangeArrowheads="1"/>
            </p:cNvSpPr>
            <p:nvPr/>
          </p:nvSpPr>
          <p:spPr bwMode="auto">
            <a:xfrm>
              <a:off x="2092738" y="1323007"/>
              <a:ext cx="920294"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3.99</a:t>
              </a:r>
              <a:r>
                <a:rPr lang="zh-CN" altLang="en-US" sz="1600">
                  <a:latin typeface="Times New Roman" panose="02020603050405020304" pitchFamily="18" charset="0"/>
                  <a:ea typeface="宋体" panose="02010600030101010101" pitchFamily="2" charset="-122"/>
                </a:rPr>
                <a:t>亿</a:t>
              </a:r>
            </a:p>
          </p:txBody>
        </p:sp>
        <p:sp>
          <p:nvSpPr>
            <p:cNvPr id="186403" name="文本框 13">
              <a:extLst>
                <a:ext uri="{FF2B5EF4-FFF2-40B4-BE49-F238E27FC236}">
                  <a16:creationId xmlns:a16="http://schemas.microsoft.com/office/drawing/2014/main" id="{1623EEAD-6F72-4C7E-894F-468287E428BF}"/>
                </a:ext>
              </a:extLst>
            </p:cNvPr>
            <p:cNvSpPr txBox="1">
              <a:spLocks noChangeArrowheads="1"/>
            </p:cNvSpPr>
            <p:nvPr/>
          </p:nvSpPr>
          <p:spPr bwMode="auto">
            <a:xfrm>
              <a:off x="2218874" y="1752469"/>
              <a:ext cx="1115979"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30</a:t>
              </a:r>
              <a:r>
                <a:rPr lang="zh-CN" altLang="en-US" sz="1600">
                  <a:latin typeface="Times New Roman" panose="02020603050405020304" pitchFamily="18" charset="0"/>
                  <a:ea typeface="宋体" panose="02010600030101010101" pitchFamily="2" charset="-122"/>
                </a:rPr>
                <a:t>小时</a:t>
              </a:r>
            </a:p>
          </p:txBody>
        </p:sp>
        <p:sp>
          <p:nvSpPr>
            <p:cNvPr id="186404" name="文本框 14">
              <a:extLst>
                <a:ext uri="{FF2B5EF4-FFF2-40B4-BE49-F238E27FC236}">
                  <a16:creationId xmlns:a16="http://schemas.microsoft.com/office/drawing/2014/main" id="{6E7426F2-34E1-47F0-9BF9-5155824FC57B}"/>
                </a:ext>
              </a:extLst>
            </p:cNvPr>
            <p:cNvSpPr txBox="1">
              <a:spLocks noChangeArrowheads="1"/>
            </p:cNvSpPr>
            <p:nvPr/>
          </p:nvSpPr>
          <p:spPr bwMode="auto">
            <a:xfrm>
              <a:off x="3737162" y="1323007"/>
              <a:ext cx="920294"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2.02</a:t>
              </a:r>
              <a:r>
                <a:rPr lang="zh-CN" altLang="en-US" sz="1600">
                  <a:latin typeface="Times New Roman" panose="02020603050405020304" pitchFamily="18" charset="0"/>
                  <a:ea typeface="宋体" panose="02010600030101010101" pitchFamily="2" charset="-122"/>
                </a:rPr>
                <a:t>亿</a:t>
              </a:r>
            </a:p>
          </p:txBody>
        </p:sp>
        <p:sp>
          <p:nvSpPr>
            <p:cNvPr id="186405" name="文本框 15">
              <a:extLst>
                <a:ext uri="{FF2B5EF4-FFF2-40B4-BE49-F238E27FC236}">
                  <a16:creationId xmlns:a16="http://schemas.microsoft.com/office/drawing/2014/main" id="{D8029BA8-B8BE-496D-94D7-50F974F221D9}"/>
                </a:ext>
              </a:extLst>
            </p:cNvPr>
            <p:cNvSpPr txBox="1">
              <a:spLocks noChangeArrowheads="1"/>
            </p:cNvSpPr>
            <p:nvPr/>
          </p:nvSpPr>
          <p:spPr bwMode="auto">
            <a:xfrm>
              <a:off x="3704962" y="1752469"/>
              <a:ext cx="1030975"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18</a:t>
              </a:r>
              <a:r>
                <a:rPr lang="zh-CN" altLang="en-US" sz="1600">
                  <a:latin typeface="Times New Roman" panose="02020603050405020304" pitchFamily="18" charset="0"/>
                  <a:ea typeface="宋体" panose="02010600030101010101" pitchFamily="2" charset="-122"/>
                </a:rPr>
                <a:t>小时</a:t>
              </a:r>
            </a:p>
          </p:txBody>
        </p:sp>
        <p:sp>
          <p:nvSpPr>
            <p:cNvPr id="186406" name="文本框 19">
              <a:extLst>
                <a:ext uri="{FF2B5EF4-FFF2-40B4-BE49-F238E27FC236}">
                  <a16:creationId xmlns:a16="http://schemas.microsoft.com/office/drawing/2014/main" id="{5451AF99-986E-434C-AB8C-2FE531F40C03}"/>
                </a:ext>
              </a:extLst>
            </p:cNvPr>
            <p:cNvSpPr txBox="1">
              <a:spLocks noChangeArrowheads="1"/>
            </p:cNvSpPr>
            <p:nvPr/>
          </p:nvSpPr>
          <p:spPr bwMode="auto">
            <a:xfrm>
              <a:off x="5178192" y="1323007"/>
              <a:ext cx="920294"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1.55</a:t>
              </a:r>
              <a:r>
                <a:rPr lang="zh-CN" altLang="en-US" sz="1600">
                  <a:latin typeface="Times New Roman" panose="02020603050405020304" pitchFamily="18" charset="0"/>
                  <a:ea typeface="宋体" panose="02010600030101010101" pitchFamily="2" charset="-122"/>
                </a:rPr>
                <a:t>亿</a:t>
              </a:r>
            </a:p>
          </p:txBody>
        </p:sp>
        <p:sp>
          <p:nvSpPr>
            <p:cNvPr id="186407" name="文本框 20">
              <a:extLst>
                <a:ext uri="{FF2B5EF4-FFF2-40B4-BE49-F238E27FC236}">
                  <a16:creationId xmlns:a16="http://schemas.microsoft.com/office/drawing/2014/main" id="{F56F113E-DDE6-4E06-9A78-7E32C02F18DA}"/>
                </a:ext>
              </a:extLst>
            </p:cNvPr>
            <p:cNvSpPr txBox="1">
              <a:spLocks noChangeArrowheads="1"/>
            </p:cNvSpPr>
            <p:nvPr/>
          </p:nvSpPr>
          <p:spPr bwMode="auto">
            <a:xfrm>
              <a:off x="5182128" y="1752468"/>
              <a:ext cx="1236511"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24</a:t>
              </a:r>
              <a:r>
                <a:rPr lang="zh-CN" altLang="en-US" sz="1600">
                  <a:latin typeface="Times New Roman" panose="02020603050405020304" pitchFamily="18" charset="0"/>
                  <a:ea typeface="宋体" panose="02010600030101010101" pitchFamily="2" charset="-122"/>
                </a:rPr>
                <a:t>小时</a:t>
              </a:r>
            </a:p>
          </p:txBody>
        </p:sp>
        <p:sp>
          <p:nvSpPr>
            <p:cNvPr id="186408" name="文本框 21">
              <a:extLst>
                <a:ext uri="{FF2B5EF4-FFF2-40B4-BE49-F238E27FC236}">
                  <a16:creationId xmlns:a16="http://schemas.microsoft.com/office/drawing/2014/main" id="{82116131-5D9E-4669-AECD-0901EDB7514B}"/>
                </a:ext>
              </a:extLst>
            </p:cNvPr>
            <p:cNvSpPr txBox="1">
              <a:spLocks noChangeArrowheads="1"/>
            </p:cNvSpPr>
            <p:nvPr/>
          </p:nvSpPr>
          <p:spPr bwMode="auto">
            <a:xfrm>
              <a:off x="6686496" y="1323007"/>
              <a:ext cx="920294"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1.29</a:t>
              </a:r>
              <a:r>
                <a:rPr lang="zh-CN" altLang="en-US" sz="1600">
                  <a:latin typeface="Times New Roman" panose="02020603050405020304" pitchFamily="18" charset="0"/>
                  <a:ea typeface="宋体" panose="02010600030101010101" pitchFamily="2" charset="-122"/>
                </a:rPr>
                <a:t>亿</a:t>
              </a:r>
            </a:p>
          </p:txBody>
        </p:sp>
        <p:sp>
          <p:nvSpPr>
            <p:cNvPr id="186409" name="文本框 22">
              <a:extLst>
                <a:ext uri="{FF2B5EF4-FFF2-40B4-BE49-F238E27FC236}">
                  <a16:creationId xmlns:a16="http://schemas.microsoft.com/office/drawing/2014/main" id="{6CE5C94F-2DA7-4891-8786-26E12617DAE1}"/>
                </a:ext>
              </a:extLst>
            </p:cNvPr>
            <p:cNvSpPr txBox="1">
              <a:spLocks noChangeArrowheads="1"/>
            </p:cNvSpPr>
            <p:nvPr/>
          </p:nvSpPr>
          <p:spPr bwMode="auto">
            <a:xfrm>
              <a:off x="6614709" y="1752468"/>
              <a:ext cx="1274671"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12</a:t>
              </a:r>
              <a:r>
                <a:rPr lang="zh-CN" altLang="en-US" sz="1600">
                  <a:latin typeface="Times New Roman" panose="02020603050405020304" pitchFamily="18" charset="0"/>
                  <a:ea typeface="宋体" panose="02010600030101010101" pitchFamily="2" charset="-122"/>
                </a:rPr>
                <a:t>小时</a:t>
              </a:r>
            </a:p>
          </p:txBody>
        </p:sp>
        <p:sp>
          <p:nvSpPr>
            <p:cNvPr id="186410" name="文本框 23">
              <a:extLst>
                <a:ext uri="{FF2B5EF4-FFF2-40B4-BE49-F238E27FC236}">
                  <a16:creationId xmlns:a16="http://schemas.microsoft.com/office/drawing/2014/main" id="{881646F3-0352-4C0B-9C3C-0D38DE872FBB}"/>
                </a:ext>
              </a:extLst>
            </p:cNvPr>
            <p:cNvSpPr txBox="1">
              <a:spLocks noChangeArrowheads="1"/>
            </p:cNvSpPr>
            <p:nvPr/>
          </p:nvSpPr>
          <p:spPr bwMode="auto">
            <a:xfrm>
              <a:off x="639450" y="2204181"/>
              <a:ext cx="920294"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zh-CN" altLang="en-US" sz="1600">
                  <a:latin typeface="Times New Roman" panose="02020603050405020304" pitchFamily="18" charset="0"/>
                  <a:ea typeface="宋体" panose="02010600030101010101" pitchFamily="2" charset="-122"/>
                </a:rPr>
                <a:t>济南</a:t>
              </a:r>
            </a:p>
          </p:txBody>
        </p:sp>
        <p:sp>
          <p:nvSpPr>
            <p:cNvPr id="186411" name="文本框 24">
              <a:extLst>
                <a:ext uri="{FF2B5EF4-FFF2-40B4-BE49-F238E27FC236}">
                  <a16:creationId xmlns:a16="http://schemas.microsoft.com/office/drawing/2014/main" id="{4A610A80-C432-41A3-8A96-8F4B09CBF9DD}"/>
                </a:ext>
              </a:extLst>
            </p:cNvPr>
            <p:cNvSpPr txBox="1">
              <a:spLocks noChangeArrowheads="1"/>
            </p:cNvSpPr>
            <p:nvPr/>
          </p:nvSpPr>
          <p:spPr bwMode="auto">
            <a:xfrm>
              <a:off x="2218874" y="2204181"/>
              <a:ext cx="920294"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zh-CN" altLang="en-US" sz="1600">
                  <a:latin typeface="Times New Roman" panose="02020603050405020304" pitchFamily="18" charset="0"/>
                  <a:ea typeface="宋体" panose="02010600030101010101" pitchFamily="2" charset="-122"/>
                </a:rPr>
                <a:t>烟台</a:t>
              </a:r>
            </a:p>
          </p:txBody>
        </p:sp>
        <p:sp>
          <p:nvSpPr>
            <p:cNvPr id="186412" name="文本框 25">
              <a:extLst>
                <a:ext uri="{FF2B5EF4-FFF2-40B4-BE49-F238E27FC236}">
                  <a16:creationId xmlns:a16="http://schemas.microsoft.com/office/drawing/2014/main" id="{49C9DA69-2CEF-47DF-8EE2-5194393B962E}"/>
                </a:ext>
              </a:extLst>
            </p:cNvPr>
            <p:cNvSpPr txBox="1">
              <a:spLocks noChangeArrowheads="1"/>
            </p:cNvSpPr>
            <p:nvPr/>
          </p:nvSpPr>
          <p:spPr bwMode="auto">
            <a:xfrm>
              <a:off x="3779878" y="2204181"/>
              <a:ext cx="920294"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zh-CN" altLang="en-US" sz="1600">
                  <a:latin typeface="Times New Roman" panose="02020603050405020304" pitchFamily="18" charset="0"/>
                  <a:ea typeface="宋体" panose="02010600030101010101" pitchFamily="2" charset="-122"/>
                </a:rPr>
                <a:t>潍坊</a:t>
              </a:r>
            </a:p>
          </p:txBody>
        </p:sp>
        <p:sp>
          <p:nvSpPr>
            <p:cNvPr id="186413" name="文本框 26">
              <a:extLst>
                <a:ext uri="{FF2B5EF4-FFF2-40B4-BE49-F238E27FC236}">
                  <a16:creationId xmlns:a16="http://schemas.microsoft.com/office/drawing/2014/main" id="{A0E8A92E-C376-4714-AE3D-FF22C3478FD2}"/>
                </a:ext>
              </a:extLst>
            </p:cNvPr>
            <p:cNvSpPr txBox="1">
              <a:spLocks noChangeArrowheads="1"/>
            </p:cNvSpPr>
            <p:nvPr/>
          </p:nvSpPr>
          <p:spPr bwMode="auto">
            <a:xfrm>
              <a:off x="5327106" y="2204181"/>
              <a:ext cx="920294"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zh-CN" altLang="en-US" sz="1600">
                  <a:latin typeface="Times New Roman" panose="02020603050405020304" pitchFamily="18" charset="0"/>
                  <a:ea typeface="宋体" panose="02010600030101010101" pitchFamily="2" charset="-122"/>
                </a:rPr>
                <a:t>淄博</a:t>
              </a:r>
            </a:p>
          </p:txBody>
        </p:sp>
        <p:sp>
          <p:nvSpPr>
            <p:cNvPr id="186414" name="文本框 27">
              <a:extLst>
                <a:ext uri="{FF2B5EF4-FFF2-40B4-BE49-F238E27FC236}">
                  <a16:creationId xmlns:a16="http://schemas.microsoft.com/office/drawing/2014/main" id="{71CF36FC-7A96-48AF-AB49-0FF8324BE8B6}"/>
                </a:ext>
              </a:extLst>
            </p:cNvPr>
            <p:cNvSpPr txBox="1">
              <a:spLocks noChangeArrowheads="1"/>
            </p:cNvSpPr>
            <p:nvPr/>
          </p:nvSpPr>
          <p:spPr bwMode="auto">
            <a:xfrm>
              <a:off x="6845282" y="2204252"/>
              <a:ext cx="920294"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zh-CN" altLang="en-US" sz="1600">
                  <a:latin typeface="Times New Roman" panose="02020603050405020304" pitchFamily="18" charset="0"/>
                  <a:ea typeface="宋体" panose="02010600030101010101" pitchFamily="2" charset="-122"/>
                </a:rPr>
                <a:t>威海</a:t>
              </a:r>
            </a:p>
          </p:txBody>
        </p:sp>
        <p:sp>
          <p:nvSpPr>
            <p:cNvPr id="48" name="流程图: 磁盘 47">
              <a:extLst>
                <a:ext uri="{FF2B5EF4-FFF2-40B4-BE49-F238E27FC236}">
                  <a16:creationId xmlns:a16="http://schemas.microsoft.com/office/drawing/2014/main" id="{BA5CE8F2-79CE-4C2A-A693-13E280FFD906}"/>
                </a:ext>
              </a:extLst>
            </p:cNvPr>
            <p:cNvSpPr/>
            <p:nvPr/>
          </p:nvSpPr>
          <p:spPr>
            <a:xfrm>
              <a:off x="7937015" y="1358145"/>
              <a:ext cx="1236362" cy="708618"/>
            </a:xfrm>
            <a:prstGeom prst="flowChartMagneticDisk">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600">
                <a:solidFill>
                  <a:schemeClr val="bg2"/>
                </a:solidFill>
              </a:endParaRPr>
            </a:p>
          </p:txBody>
        </p:sp>
        <p:sp>
          <p:nvSpPr>
            <p:cNvPr id="186416" name="文本框 48">
              <a:extLst>
                <a:ext uri="{FF2B5EF4-FFF2-40B4-BE49-F238E27FC236}">
                  <a16:creationId xmlns:a16="http://schemas.microsoft.com/office/drawing/2014/main" id="{276F9360-E5E2-4D01-81A5-9EF8D7A63243}"/>
                </a:ext>
              </a:extLst>
            </p:cNvPr>
            <p:cNvSpPr txBox="1">
              <a:spLocks noChangeArrowheads="1"/>
            </p:cNvSpPr>
            <p:nvPr/>
          </p:nvSpPr>
          <p:spPr bwMode="auto">
            <a:xfrm>
              <a:off x="8223706" y="2204666"/>
              <a:ext cx="920294" cy="4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en-US" altLang="zh-CN" sz="1600">
                  <a:latin typeface="Times New Roman" panose="02020603050405020304" pitchFamily="18" charset="0"/>
                  <a:ea typeface="宋体" panose="02010600030101010101" pitchFamily="2" charset="-122"/>
                </a:rPr>
                <a:t>…</a:t>
              </a:r>
              <a:endParaRPr lang="zh-CN" altLang="en-US" sz="1600">
                <a:latin typeface="Times New Roman" panose="02020603050405020304" pitchFamily="18" charset="0"/>
                <a:ea typeface="宋体" panose="02010600030101010101" pitchFamily="2" charset="-122"/>
              </a:endParaRPr>
            </a:p>
          </p:txBody>
        </p:sp>
      </p:grpSp>
      <p:grpSp>
        <p:nvGrpSpPr>
          <p:cNvPr id="186376" name="组合 114">
            <a:extLst>
              <a:ext uri="{FF2B5EF4-FFF2-40B4-BE49-F238E27FC236}">
                <a16:creationId xmlns:a16="http://schemas.microsoft.com/office/drawing/2014/main" id="{7973A351-622D-425D-A342-E7DB7137185B}"/>
              </a:ext>
            </a:extLst>
          </p:cNvPr>
          <p:cNvGrpSpPr>
            <a:grpSpLocks/>
          </p:cNvGrpSpPr>
          <p:nvPr/>
        </p:nvGrpSpPr>
        <p:grpSpPr bwMode="auto">
          <a:xfrm>
            <a:off x="990600" y="2386013"/>
            <a:ext cx="7118350" cy="561975"/>
            <a:chOff x="990700" y="2423347"/>
            <a:chExt cx="7118995" cy="524403"/>
          </a:xfrm>
        </p:grpSpPr>
        <p:cxnSp>
          <p:nvCxnSpPr>
            <p:cNvPr id="53" name="曲线连接符 52">
              <a:extLst>
                <a:ext uri="{FF2B5EF4-FFF2-40B4-BE49-F238E27FC236}">
                  <a16:creationId xmlns:a16="http://schemas.microsoft.com/office/drawing/2014/main" id="{1707301C-C3A9-4E1A-8F0F-027E5108BAAC}"/>
                </a:ext>
              </a:extLst>
            </p:cNvPr>
            <p:cNvCxnSpPr>
              <a:stCxn id="186410" idx="2"/>
            </p:cNvCxnSpPr>
            <p:nvPr/>
          </p:nvCxnSpPr>
          <p:spPr>
            <a:xfrm rot="16200000" flipH="1">
              <a:off x="2497058" y="1069569"/>
              <a:ext cx="367378" cy="338009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曲线连接符 53">
              <a:extLst>
                <a:ext uri="{FF2B5EF4-FFF2-40B4-BE49-F238E27FC236}">
                  <a16:creationId xmlns:a16="http://schemas.microsoft.com/office/drawing/2014/main" id="{E249B65C-5765-46DE-BEC5-1E66F43634AD}"/>
                </a:ext>
              </a:extLst>
            </p:cNvPr>
            <p:cNvCxnSpPr/>
            <p:nvPr/>
          </p:nvCxnSpPr>
          <p:spPr>
            <a:xfrm>
              <a:off x="2446570" y="2423347"/>
              <a:ext cx="2079813" cy="49625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曲线连接符 56">
              <a:extLst>
                <a:ext uri="{FF2B5EF4-FFF2-40B4-BE49-F238E27FC236}">
                  <a16:creationId xmlns:a16="http://schemas.microsoft.com/office/drawing/2014/main" id="{72E64356-B1CF-4686-8B52-DEBE5E6546B5}"/>
                </a:ext>
              </a:extLst>
            </p:cNvPr>
            <p:cNvCxnSpPr>
              <a:stCxn id="186412" idx="2"/>
            </p:cNvCxnSpPr>
            <p:nvPr/>
          </p:nvCxnSpPr>
          <p:spPr>
            <a:xfrm rot="16200000" flipH="1">
              <a:off x="4109517" y="2405366"/>
              <a:ext cx="328863" cy="66998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曲线连接符 58">
              <a:extLst>
                <a:ext uri="{FF2B5EF4-FFF2-40B4-BE49-F238E27FC236}">
                  <a16:creationId xmlns:a16="http://schemas.microsoft.com/office/drawing/2014/main" id="{D6D788E0-0694-4CC4-AA7C-1315A3951DAC}"/>
                </a:ext>
              </a:extLst>
            </p:cNvPr>
            <p:cNvCxnSpPr>
              <a:stCxn id="186413" idx="2"/>
            </p:cNvCxnSpPr>
            <p:nvPr/>
          </p:nvCxnSpPr>
          <p:spPr>
            <a:xfrm rot="5400000">
              <a:off x="4840254" y="2344614"/>
              <a:ext cx="318494" cy="7811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曲线连接符 60">
              <a:extLst>
                <a:ext uri="{FF2B5EF4-FFF2-40B4-BE49-F238E27FC236}">
                  <a16:creationId xmlns:a16="http://schemas.microsoft.com/office/drawing/2014/main" id="{22E6A3CC-370D-40BD-B0AC-C03027513AF3}"/>
                </a:ext>
              </a:extLst>
            </p:cNvPr>
            <p:cNvCxnSpPr>
              <a:stCxn id="186414" idx="2"/>
            </p:cNvCxnSpPr>
            <p:nvPr/>
          </p:nvCxnSpPr>
          <p:spPr>
            <a:xfrm rot="5400000">
              <a:off x="5663819" y="1752845"/>
              <a:ext cx="328863" cy="197502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曲线连接符 62">
              <a:extLst>
                <a:ext uri="{FF2B5EF4-FFF2-40B4-BE49-F238E27FC236}">
                  <a16:creationId xmlns:a16="http://schemas.microsoft.com/office/drawing/2014/main" id="{7D09C31D-A8FB-4B3F-86E5-4F33927AC15E}"/>
                </a:ext>
              </a:extLst>
            </p:cNvPr>
            <p:cNvCxnSpPr>
              <a:stCxn id="186416" idx="2"/>
            </p:cNvCxnSpPr>
            <p:nvPr/>
          </p:nvCxnSpPr>
          <p:spPr>
            <a:xfrm rot="5400000">
              <a:off x="6392501" y="1230556"/>
              <a:ext cx="371823" cy="30625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6377" name="组合 115">
            <a:extLst>
              <a:ext uri="{FF2B5EF4-FFF2-40B4-BE49-F238E27FC236}">
                <a16:creationId xmlns:a16="http://schemas.microsoft.com/office/drawing/2014/main" id="{819FCD5E-DB2F-4371-82F7-660EAB6712F4}"/>
              </a:ext>
            </a:extLst>
          </p:cNvPr>
          <p:cNvGrpSpPr>
            <a:grpSpLocks/>
          </p:cNvGrpSpPr>
          <p:nvPr/>
        </p:nvGrpSpPr>
        <p:grpSpPr bwMode="auto">
          <a:xfrm>
            <a:off x="1382713" y="3937000"/>
            <a:ext cx="5953125" cy="739775"/>
            <a:chOff x="1383179" y="3936730"/>
            <a:chExt cx="5952546" cy="740431"/>
          </a:xfrm>
        </p:grpSpPr>
        <p:cxnSp>
          <p:nvCxnSpPr>
            <p:cNvPr id="81" name="曲线连接符 80">
              <a:extLst>
                <a:ext uri="{FF2B5EF4-FFF2-40B4-BE49-F238E27FC236}">
                  <a16:creationId xmlns:a16="http://schemas.microsoft.com/office/drawing/2014/main" id="{6ED2DF0D-05D7-4487-B095-90E7E1362F15}"/>
                </a:ext>
              </a:extLst>
            </p:cNvPr>
            <p:cNvCxnSpPr>
              <a:stCxn id="34" idx="3"/>
            </p:cNvCxnSpPr>
            <p:nvPr/>
          </p:nvCxnSpPr>
          <p:spPr>
            <a:xfrm flipH="1">
              <a:off x="1383179" y="3936730"/>
              <a:ext cx="3098499" cy="740431"/>
            </a:xfrm>
            <a:prstGeom prst="straightConnector1">
              <a:avLst/>
            </a:prstGeom>
            <a:ln>
              <a:solidFill>
                <a:srgbClr val="00B050"/>
              </a:solidFill>
              <a:tailEnd type="triangle"/>
            </a:ln>
          </p:spPr>
          <p:style>
            <a:lnRef idx="2">
              <a:schemeClr val="accent5"/>
            </a:lnRef>
            <a:fillRef idx="0">
              <a:schemeClr val="accent5"/>
            </a:fillRef>
            <a:effectRef idx="1">
              <a:schemeClr val="accent5"/>
            </a:effectRef>
            <a:fontRef idx="minor">
              <a:schemeClr val="tx1"/>
            </a:fontRef>
          </p:style>
        </p:cxnSp>
        <p:cxnSp>
          <p:nvCxnSpPr>
            <p:cNvPr id="85" name="曲线连接符 84">
              <a:extLst>
                <a:ext uri="{FF2B5EF4-FFF2-40B4-BE49-F238E27FC236}">
                  <a16:creationId xmlns:a16="http://schemas.microsoft.com/office/drawing/2014/main" id="{AF1C2F96-AB44-4E31-8BDB-048B06A4A832}"/>
                </a:ext>
              </a:extLst>
            </p:cNvPr>
            <p:cNvCxnSpPr>
              <a:stCxn id="34" idx="3"/>
            </p:cNvCxnSpPr>
            <p:nvPr/>
          </p:nvCxnSpPr>
          <p:spPr>
            <a:xfrm flipH="1">
              <a:off x="3505460" y="3936730"/>
              <a:ext cx="976218" cy="730898"/>
            </a:xfrm>
            <a:prstGeom prst="straightConnector1">
              <a:avLst/>
            </a:prstGeom>
            <a:ln>
              <a:solidFill>
                <a:srgbClr val="00B050"/>
              </a:solidFill>
              <a:tailEnd type="triangle"/>
            </a:ln>
          </p:spPr>
          <p:style>
            <a:lnRef idx="2">
              <a:schemeClr val="accent5"/>
            </a:lnRef>
            <a:fillRef idx="0">
              <a:schemeClr val="accent5"/>
            </a:fillRef>
            <a:effectRef idx="1">
              <a:schemeClr val="accent5"/>
            </a:effectRef>
            <a:fontRef idx="minor">
              <a:schemeClr val="tx1"/>
            </a:fontRef>
          </p:style>
        </p:cxnSp>
        <p:cxnSp>
          <p:nvCxnSpPr>
            <p:cNvPr id="88" name="曲线连接符 87">
              <a:extLst>
                <a:ext uri="{FF2B5EF4-FFF2-40B4-BE49-F238E27FC236}">
                  <a16:creationId xmlns:a16="http://schemas.microsoft.com/office/drawing/2014/main" id="{3265B174-B136-48E3-BECD-FB57C9D196AA}"/>
                </a:ext>
              </a:extLst>
            </p:cNvPr>
            <p:cNvCxnSpPr>
              <a:stCxn id="34" idx="3"/>
            </p:cNvCxnSpPr>
            <p:nvPr/>
          </p:nvCxnSpPr>
          <p:spPr>
            <a:xfrm>
              <a:off x="4481678" y="3936730"/>
              <a:ext cx="1080982" cy="697531"/>
            </a:xfrm>
            <a:prstGeom prst="straightConnector1">
              <a:avLst/>
            </a:prstGeom>
            <a:ln>
              <a:solidFill>
                <a:srgbClr val="00B050"/>
              </a:solidFill>
              <a:tailEnd type="triangle"/>
            </a:ln>
          </p:spPr>
          <p:style>
            <a:lnRef idx="2">
              <a:schemeClr val="accent5"/>
            </a:lnRef>
            <a:fillRef idx="0">
              <a:schemeClr val="accent5"/>
            </a:fillRef>
            <a:effectRef idx="1">
              <a:schemeClr val="accent5"/>
            </a:effectRef>
            <a:fontRef idx="minor">
              <a:schemeClr val="tx1"/>
            </a:fontRef>
          </p:style>
        </p:cxnSp>
        <p:cxnSp>
          <p:nvCxnSpPr>
            <p:cNvPr id="91" name="曲线连接符 90">
              <a:extLst>
                <a:ext uri="{FF2B5EF4-FFF2-40B4-BE49-F238E27FC236}">
                  <a16:creationId xmlns:a16="http://schemas.microsoft.com/office/drawing/2014/main" id="{1C90800A-6045-419E-98AF-93D35452A16F}"/>
                </a:ext>
              </a:extLst>
            </p:cNvPr>
            <p:cNvCxnSpPr>
              <a:stCxn id="34" idx="3"/>
            </p:cNvCxnSpPr>
            <p:nvPr/>
          </p:nvCxnSpPr>
          <p:spPr>
            <a:xfrm>
              <a:off x="4481678" y="3936730"/>
              <a:ext cx="1879417" cy="703887"/>
            </a:xfrm>
            <a:prstGeom prst="straightConnector1">
              <a:avLst/>
            </a:prstGeom>
            <a:ln>
              <a:solidFill>
                <a:srgbClr val="00B050"/>
              </a:solidFill>
              <a:tailEnd type="triangle"/>
            </a:ln>
          </p:spPr>
          <p:style>
            <a:lnRef idx="2">
              <a:schemeClr val="accent5"/>
            </a:lnRef>
            <a:fillRef idx="0">
              <a:schemeClr val="accent5"/>
            </a:fillRef>
            <a:effectRef idx="1">
              <a:schemeClr val="accent5"/>
            </a:effectRef>
            <a:fontRef idx="minor">
              <a:schemeClr val="tx1"/>
            </a:fontRef>
          </p:style>
        </p:cxnSp>
        <p:cxnSp>
          <p:nvCxnSpPr>
            <p:cNvPr id="94" name="曲线连接符 93">
              <a:extLst>
                <a:ext uri="{FF2B5EF4-FFF2-40B4-BE49-F238E27FC236}">
                  <a16:creationId xmlns:a16="http://schemas.microsoft.com/office/drawing/2014/main" id="{5AC527E9-F6A9-4C7D-9744-9AE45235D343}"/>
                </a:ext>
              </a:extLst>
            </p:cNvPr>
            <p:cNvCxnSpPr>
              <a:stCxn id="34" idx="3"/>
            </p:cNvCxnSpPr>
            <p:nvPr/>
          </p:nvCxnSpPr>
          <p:spPr>
            <a:xfrm>
              <a:off x="4481678" y="3936730"/>
              <a:ext cx="2854047" cy="675286"/>
            </a:xfrm>
            <a:prstGeom prst="straightConnector1">
              <a:avLst/>
            </a:prstGeom>
            <a:ln>
              <a:solidFill>
                <a:srgbClr val="00B050"/>
              </a:solidFill>
              <a:tailEnd type="triangle"/>
            </a:ln>
          </p:spPr>
          <p:style>
            <a:lnRef idx="2">
              <a:schemeClr val="accent5"/>
            </a:lnRef>
            <a:fillRef idx="0">
              <a:schemeClr val="accent5"/>
            </a:fillRef>
            <a:effectRef idx="1">
              <a:schemeClr val="accent5"/>
            </a:effectRef>
            <a:fontRef idx="minor">
              <a:schemeClr val="tx1"/>
            </a:fontRef>
          </p:style>
        </p:cxnSp>
      </p:grpSp>
      <p:grpSp>
        <p:nvGrpSpPr>
          <p:cNvPr id="186378" name="组合 117">
            <a:extLst>
              <a:ext uri="{FF2B5EF4-FFF2-40B4-BE49-F238E27FC236}">
                <a16:creationId xmlns:a16="http://schemas.microsoft.com/office/drawing/2014/main" id="{1F99B230-6454-42B2-B42E-A1B33DD3849A}"/>
              </a:ext>
            </a:extLst>
          </p:cNvPr>
          <p:cNvGrpSpPr>
            <a:grpSpLocks/>
          </p:cNvGrpSpPr>
          <p:nvPr/>
        </p:nvGrpSpPr>
        <p:grpSpPr bwMode="auto">
          <a:xfrm>
            <a:off x="1382713" y="5575300"/>
            <a:ext cx="6132512" cy="908050"/>
            <a:chOff x="1383178" y="5575448"/>
            <a:chExt cx="6132288" cy="907242"/>
          </a:xfrm>
        </p:grpSpPr>
        <p:cxnSp>
          <p:nvCxnSpPr>
            <p:cNvPr id="97" name="曲线连接符 96">
              <a:extLst>
                <a:ext uri="{FF2B5EF4-FFF2-40B4-BE49-F238E27FC236}">
                  <a16:creationId xmlns:a16="http://schemas.microsoft.com/office/drawing/2014/main" id="{C699D2F3-4819-420C-83E6-2C2E5BBDA3C5}"/>
                </a:ext>
              </a:extLst>
            </p:cNvPr>
            <p:cNvCxnSpPr/>
            <p:nvPr/>
          </p:nvCxnSpPr>
          <p:spPr>
            <a:xfrm>
              <a:off x="1383178" y="5611929"/>
              <a:ext cx="2981216" cy="870761"/>
            </a:xfrm>
            <a:prstGeom prst="curvedConnector3">
              <a:avLst>
                <a:gd name="adj1" fmla="val 11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曲线连接符 101">
              <a:extLst>
                <a:ext uri="{FF2B5EF4-FFF2-40B4-BE49-F238E27FC236}">
                  <a16:creationId xmlns:a16="http://schemas.microsoft.com/office/drawing/2014/main" id="{49012B82-CD25-47AF-9CC6-9F8AC7CC5031}"/>
                </a:ext>
              </a:extLst>
            </p:cNvPr>
            <p:cNvCxnSpPr/>
            <p:nvPr/>
          </p:nvCxnSpPr>
          <p:spPr>
            <a:xfrm rot="10800000" flipV="1">
              <a:off x="4343757" y="5575448"/>
              <a:ext cx="3171709" cy="907242"/>
            </a:xfrm>
            <a:prstGeom prst="curvedConnector3">
              <a:avLst>
                <a:gd name="adj1" fmla="val -347"/>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6383" name="文本框 106">
              <a:extLst>
                <a:ext uri="{FF2B5EF4-FFF2-40B4-BE49-F238E27FC236}">
                  <a16:creationId xmlns:a16="http://schemas.microsoft.com/office/drawing/2014/main" id="{8042D5EE-EC11-46B7-9F6F-9CC26A0D879C}"/>
                </a:ext>
              </a:extLst>
            </p:cNvPr>
            <p:cNvSpPr txBox="1">
              <a:spLocks noChangeArrowheads="1"/>
            </p:cNvSpPr>
            <p:nvPr/>
          </p:nvSpPr>
          <p:spPr bwMode="auto">
            <a:xfrm>
              <a:off x="3708733" y="5959470"/>
              <a:ext cx="18453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r>
                <a:rPr lang="zh-CN" altLang="en-US" sz="1800">
                  <a:latin typeface="Times New Roman" panose="02020603050405020304" pitchFamily="18" charset="0"/>
                  <a:ea typeface="宋体" panose="02010600030101010101" pitchFamily="2" charset="-122"/>
                </a:rPr>
                <a:t>小于</a:t>
              </a:r>
              <a:r>
                <a:rPr lang="en-US" altLang="zh-CN" sz="1800">
                  <a:latin typeface="Times New Roman" panose="02020603050405020304" pitchFamily="18" charset="0"/>
                  <a:ea typeface="宋体" panose="02010600030101010101" pitchFamily="2" charset="-122"/>
                </a:rPr>
                <a:t>1</a:t>
              </a:r>
              <a:r>
                <a:rPr lang="zh-CN" altLang="en-US" sz="1800">
                  <a:latin typeface="Times New Roman" panose="02020603050405020304" pitchFamily="18" charset="0"/>
                  <a:ea typeface="宋体" panose="02010600030101010101" pitchFamily="2" charset="-122"/>
                </a:rPr>
                <a:t>天</a:t>
              </a:r>
            </a:p>
          </p:txBody>
        </p:sp>
      </p:grpSp>
      <p:sp>
        <p:nvSpPr>
          <p:cNvPr id="125" name="椭圆形标注 124">
            <a:extLst>
              <a:ext uri="{FF2B5EF4-FFF2-40B4-BE49-F238E27FC236}">
                <a16:creationId xmlns:a16="http://schemas.microsoft.com/office/drawing/2014/main" id="{0124891E-73D7-4F53-B72F-DB8282492745}"/>
              </a:ext>
            </a:extLst>
          </p:cNvPr>
          <p:cNvSpPr/>
          <p:nvPr/>
        </p:nvSpPr>
        <p:spPr>
          <a:xfrm>
            <a:off x="6361113" y="2935288"/>
            <a:ext cx="2717800" cy="738187"/>
          </a:xfrm>
          <a:prstGeom prst="wedgeEllipseCallout">
            <a:avLst>
              <a:gd name="adj1" fmla="val -65119"/>
              <a:gd name="adj2" fmla="val -1465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tx1"/>
                </a:solidFill>
              </a:rPr>
              <a:t>SQL</a:t>
            </a:r>
            <a:r>
              <a:rPr lang="zh-CN" altLang="en-US" sz="1600" dirty="0">
                <a:solidFill>
                  <a:schemeClr val="tx1"/>
                </a:solidFill>
              </a:rPr>
              <a:t>数据库压力大</a:t>
            </a:r>
            <a:endParaRPr lang="en-US" altLang="zh-CN" sz="1600" dirty="0">
              <a:solidFill>
                <a:schemeClr val="tx1"/>
              </a:solidFill>
            </a:endParaRPr>
          </a:p>
          <a:p>
            <a:pPr algn="ctr">
              <a:defRPr/>
            </a:pPr>
            <a:r>
              <a:rPr lang="zh-CN" altLang="en-US" sz="1600" dirty="0">
                <a:solidFill>
                  <a:schemeClr val="tx1"/>
                </a:solidFill>
              </a:rPr>
              <a:t>不能水平扩展</a:t>
            </a:r>
          </a:p>
        </p:txBody>
      </p:sp>
      <p:sp>
        <p:nvSpPr>
          <p:cNvPr id="58" name="椭圆形标注 57">
            <a:extLst>
              <a:ext uri="{FF2B5EF4-FFF2-40B4-BE49-F238E27FC236}">
                <a16:creationId xmlns:a16="http://schemas.microsoft.com/office/drawing/2014/main" id="{BFE793AC-8C91-42DD-82F9-05F90AA81A02}"/>
              </a:ext>
            </a:extLst>
          </p:cNvPr>
          <p:cNvSpPr/>
          <p:nvPr/>
        </p:nvSpPr>
        <p:spPr>
          <a:xfrm>
            <a:off x="7677150" y="5699125"/>
            <a:ext cx="1466850" cy="1152525"/>
          </a:xfrm>
          <a:prstGeom prst="wedgeEllipseCallout">
            <a:avLst>
              <a:gd name="adj1" fmla="val -46063"/>
              <a:gd name="adj2" fmla="val -8510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chemeClr val="tx1"/>
                </a:solidFill>
              </a:rPr>
              <a:t>NoSQL</a:t>
            </a:r>
            <a:r>
              <a:rPr lang="zh-CN" altLang="en-US" sz="1600" dirty="0">
                <a:solidFill>
                  <a:schemeClr val="tx1"/>
                </a:solidFill>
              </a:rPr>
              <a:t>，水平扩展，提升性能</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20633-36D4-4F6A-8584-CB2D19FF8DEE}"/>
              </a:ext>
            </a:extLst>
          </p:cNvPr>
          <p:cNvSpPr>
            <a:spLocks noGrp="1"/>
          </p:cNvSpPr>
          <p:nvPr>
            <p:ph type="title"/>
          </p:nvPr>
        </p:nvSpPr>
        <p:spPr/>
        <p:txBody>
          <a:bodyPr/>
          <a:lstStyle/>
          <a:p>
            <a:pPr>
              <a:defRPr/>
            </a:pPr>
            <a:r>
              <a:rPr lang="en-US" altLang="zh-CN" sz="4000" dirty="0">
                <a:latin typeface="+mj-ea"/>
              </a:rPr>
              <a:t>MongoDB</a:t>
            </a:r>
            <a:r>
              <a:rPr lang="zh-CN" altLang="en-US" sz="4000" dirty="0">
                <a:latin typeface="+mj-ea"/>
              </a:rPr>
              <a:t>应用案例</a:t>
            </a:r>
            <a:r>
              <a:rPr lang="en-US" altLang="zh-CN" sz="4000" dirty="0">
                <a:latin typeface="+mj-ea"/>
              </a:rPr>
              <a:t>-</a:t>
            </a:r>
            <a:r>
              <a:rPr lang="zh-CN" altLang="en-US" sz="4000" dirty="0">
                <a:latin typeface="+mj-ea"/>
              </a:rPr>
              <a:t>文档及评论</a:t>
            </a:r>
            <a:endParaRPr lang="zh-CN" altLang="en-US" sz="4000" dirty="0"/>
          </a:p>
        </p:txBody>
      </p:sp>
      <p:sp>
        <p:nvSpPr>
          <p:cNvPr id="188419" name="内容占位符 2">
            <a:extLst>
              <a:ext uri="{FF2B5EF4-FFF2-40B4-BE49-F238E27FC236}">
                <a16:creationId xmlns:a16="http://schemas.microsoft.com/office/drawing/2014/main" id="{CC65251F-07D9-475D-AEB3-88ACE36074B7}"/>
              </a:ext>
            </a:extLst>
          </p:cNvPr>
          <p:cNvSpPr>
            <a:spLocks noGrp="1"/>
          </p:cNvSpPr>
          <p:nvPr>
            <p:ph idx="1"/>
          </p:nvPr>
        </p:nvSpPr>
        <p:spPr/>
        <p:txBody>
          <a:bodyPr/>
          <a:lstStyle/>
          <a:p>
            <a:r>
              <a:rPr lang="en-US" altLang="zh-CN"/>
              <a:t>MongoDB</a:t>
            </a:r>
            <a:r>
              <a:rPr lang="zh-CN" altLang="en-US"/>
              <a:t>作为文档型数据库，比关系型数据库更加擅长存放复杂类型的数据。</a:t>
            </a:r>
            <a:endParaRPr lang="en-US" altLang="zh-CN"/>
          </a:p>
          <a:p>
            <a:r>
              <a:rPr lang="zh-CN" altLang="en-US"/>
              <a:t>本案例模仿类似微信朋友圈文章管理</a:t>
            </a:r>
          </a:p>
        </p:txBody>
      </p:sp>
      <p:sp>
        <p:nvSpPr>
          <p:cNvPr id="188420" name="灯片编号占位符 3">
            <a:extLst>
              <a:ext uri="{FF2B5EF4-FFF2-40B4-BE49-F238E27FC236}">
                <a16:creationId xmlns:a16="http://schemas.microsoft.com/office/drawing/2014/main" id="{47C3A763-0A93-4FE7-BC54-8436A9C4C67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A3257BD-AF30-4166-AB41-8550226D0EF6}" type="slidenum">
              <a:rPr lang="zh-CN" altLang="en-US" sz="2400">
                <a:solidFill>
                  <a:schemeClr val="bg1"/>
                </a:solidFill>
                <a:latin typeface="Times New Roman" panose="02020603050405020304" pitchFamily="18" charset="0"/>
              </a:rPr>
              <a:pPr>
                <a:spcBef>
                  <a:spcPct val="0"/>
                </a:spcBef>
                <a:buClrTx/>
                <a:buSzTx/>
                <a:buFontTx/>
                <a:buNone/>
              </a:pPr>
              <a:t>194</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2F9E4D93-4E86-4D92-B7F1-F0749F368AF0}"/>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59A513-C00F-46C1-A79C-3A08D8C0B137}"/>
              </a:ext>
            </a:extLst>
          </p:cNvPr>
          <p:cNvSpPr>
            <a:spLocks noGrp="1"/>
          </p:cNvSpPr>
          <p:nvPr>
            <p:ph type="title"/>
          </p:nvPr>
        </p:nvSpPr>
        <p:spPr/>
        <p:txBody>
          <a:bodyPr/>
          <a:lstStyle/>
          <a:p>
            <a:pPr>
              <a:defRPr/>
            </a:pPr>
            <a:r>
              <a:rPr lang="en-US" altLang="zh-CN" sz="4000" dirty="0">
                <a:latin typeface="+mj-ea"/>
              </a:rPr>
              <a:t>MongoDB</a:t>
            </a:r>
            <a:r>
              <a:rPr lang="zh-CN" altLang="en-US" sz="4000" dirty="0">
                <a:latin typeface="+mj-ea"/>
              </a:rPr>
              <a:t>应用案例</a:t>
            </a:r>
            <a:r>
              <a:rPr lang="en-US" altLang="zh-CN" sz="4000" dirty="0">
                <a:latin typeface="+mj-ea"/>
              </a:rPr>
              <a:t>-</a:t>
            </a:r>
            <a:r>
              <a:rPr lang="zh-CN" altLang="en-US" sz="4000" dirty="0">
                <a:latin typeface="+mj-ea"/>
              </a:rPr>
              <a:t>文档及评论</a:t>
            </a:r>
            <a:endParaRPr lang="zh-CN" altLang="en-US" sz="4000" dirty="0"/>
          </a:p>
        </p:txBody>
      </p:sp>
      <p:sp>
        <p:nvSpPr>
          <p:cNvPr id="189443" name="内容占位符 2">
            <a:extLst>
              <a:ext uri="{FF2B5EF4-FFF2-40B4-BE49-F238E27FC236}">
                <a16:creationId xmlns:a16="http://schemas.microsoft.com/office/drawing/2014/main" id="{602FA4F3-0B3D-4E4E-8818-85E01C617165}"/>
              </a:ext>
            </a:extLst>
          </p:cNvPr>
          <p:cNvSpPr>
            <a:spLocks noGrp="1"/>
          </p:cNvSpPr>
          <p:nvPr>
            <p:ph idx="1"/>
          </p:nvPr>
        </p:nvSpPr>
        <p:spPr/>
        <p:txBody>
          <a:bodyPr/>
          <a:lstStyle/>
          <a:p>
            <a:r>
              <a:rPr lang="zh-CN" altLang="en-US"/>
              <a:t>使用关系数据库管理网络发布的文章时，需要有文件表、评论表、点赞表和附件表，其中评论表、点赞表和附件表都持有文章表主键。</a:t>
            </a:r>
            <a:endParaRPr lang="en-US" altLang="zh-CN"/>
          </a:p>
          <a:p>
            <a:r>
              <a:rPr lang="zh-CN" altLang="en-US"/>
              <a:t>使用</a:t>
            </a:r>
            <a:r>
              <a:rPr lang="en-US" altLang="zh-CN"/>
              <a:t>MongoDB</a:t>
            </a:r>
            <a:r>
              <a:rPr lang="zh-CN" altLang="en-US"/>
              <a:t>时，只需要一个文章集合就可以，这个集合包括，文章内容属性，文章发表时间属性，文件状态属性，评论数组属性，点赞数组属性，文章附件数组属性。</a:t>
            </a:r>
          </a:p>
        </p:txBody>
      </p:sp>
      <p:sp>
        <p:nvSpPr>
          <p:cNvPr id="189444" name="灯片编号占位符 3">
            <a:extLst>
              <a:ext uri="{FF2B5EF4-FFF2-40B4-BE49-F238E27FC236}">
                <a16:creationId xmlns:a16="http://schemas.microsoft.com/office/drawing/2014/main" id="{20AC7C22-3F41-489D-8C90-710F4E2733F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EBF5131-6C94-4DEE-8827-EA47DBDB1315}" type="slidenum">
              <a:rPr lang="zh-CN" altLang="en-US" sz="2400">
                <a:solidFill>
                  <a:schemeClr val="bg1"/>
                </a:solidFill>
                <a:latin typeface="Times New Roman" panose="02020603050405020304" pitchFamily="18" charset="0"/>
              </a:rPr>
              <a:pPr>
                <a:spcBef>
                  <a:spcPct val="0"/>
                </a:spcBef>
                <a:buClrTx/>
                <a:buSzTx/>
                <a:buFontTx/>
                <a:buNone/>
              </a:pPr>
              <a:t>195</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98CB08C1-0FFB-4006-AA93-FE1279E70243}"/>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1FD1E-BB34-4CFC-8DB1-4967DBFF82E7}"/>
              </a:ext>
            </a:extLst>
          </p:cNvPr>
          <p:cNvSpPr>
            <a:spLocks noGrp="1"/>
          </p:cNvSpPr>
          <p:nvPr>
            <p:ph type="title"/>
          </p:nvPr>
        </p:nvSpPr>
        <p:spPr/>
        <p:txBody>
          <a:bodyPr/>
          <a:lstStyle/>
          <a:p>
            <a:pPr>
              <a:defRPr/>
            </a:pPr>
            <a:r>
              <a:rPr lang="en-US" altLang="zh-CN" sz="4000" dirty="0">
                <a:latin typeface="+mj-ea"/>
              </a:rPr>
              <a:t>MongoDB</a:t>
            </a:r>
            <a:r>
              <a:rPr lang="zh-CN" altLang="en-US" sz="4000" dirty="0">
                <a:latin typeface="+mj-ea"/>
              </a:rPr>
              <a:t>应用案例</a:t>
            </a:r>
            <a:r>
              <a:rPr lang="en-US" altLang="zh-CN" sz="4000" dirty="0">
                <a:latin typeface="+mj-ea"/>
              </a:rPr>
              <a:t>-</a:t>
            </a:r>
            <a:r>
              <a:rPr lang="zh-CN" altLang="en-US" sz="4000" dirty="0">
                <a:latin typeface="+mj-ea"/>
              </a:rPr>
              <a:t>文档及评论</a:t>
            </a:r>
            <a:endParaRPr lang="zh-CN" altLang="en-US" sz="4000" dirty="0"/>
          </a:p>
        </p:txBody>
      </p:sp>
      <p:sp>
        <p:nvSpPr>
          <p:cNvPr id="190467" name="内容占位符 2">
            <a:extLst>
              <a:ext uri="{FF2B5EF4-FFF2-40B4-BE49-F238E27FC236}">
                <a16:creationId xmlns:a16="http://schemas.microsoft.com/office/drawing/2014/main" id="{F34845E4-A392-485A-8980-ED213E9CEB0F}"/>
              </a:ext>
            </a:extLst>
          </p:cNvPr>
          <p:cNvSpPr>
            <a:spLocks noGrp="1"/>
          </p:cNvSpPr>
          <p:nvPr>
            <p:ph idx="1"/>
          </p:nvPr>
        </p:nvSpPr>
        <p:spPr/>
        <p:txBody>
          <a:bodyPr/>
          <a:lstStyle/>
          <a:p>
            <a:r>
              <a:rPr lang="zh-CN" altLang="en-US" sz="2400"/>
              <a:t>通常的操作是：先查询文章列表，再根据用户选择查询某一篇文章的详细信息，详细信息中包括文章内容，附件，点赞信息和评论信息。</a:t>
            </a:r>
            <a:endParaRPr lang="en-US" altLang="zh-CN" sz="2400"/>
          </a:p>
          <a:p>
            <a:pPr lvl="1"/>
            <a:r>
              <a:rPr lang="zh-CN" altLang="en-US" sz="2000"/>
              <a:t>这样的需要使用关系型数据库也可以很好地胜任，只是在查询详细信息时使用关联从四个表中获取数据。</a:t>
            </a:r>
            <a:endParaRPr lang="en-US" altLang="zh-CN" sz="2000"/>
          </a:p>
          <a:p>
            <a:pPr lvl="1"/>
            <a:r>
              <a:rPr lang="zh-CN" altLang="en-US" sz="2000"/>
              <a:t>如果需要在文章列表中就展示文章内容、评论、附件和点赞信息</a:t>
            </a:r>
            <a:r>
              <a:rPr lang="en-US" altLang="zh-CN" sz="2000"/>
              <a:t>(</a:t>
            </a:r>
            <a:r>
              <a:rPr lang="zh-CN" altLang="en-US" sz="2000"/>
              <a:t>这样的需要也是存在的，比如微信的朋友圈就是这样</a:t>
            </a:r>
            <a:r>
              <a:rPr lang="en-US" altLang="zh-CN" sz="2000"/>
              <a:t>)</a:t>
            </a:r>
            <a:r>
              <a:rPr lang="zh-CN" altLang="en-US" sz="2000"/>
              <a:t>。此时使用关系型数据库就障碍，需要先从文章表中查询出文章列表，在根据每一个文章的主键到其他表中获取信息，需要执行大量</a:t>
            </a:r>
            <a:r>
              <a:rPr lang="en-US" altLang="zh-CN" sz="2000"/>
              <a:t>SQL</a:t>
            </a:r>
            <a:r>
              <a:rPr lang="zh-CN" altLang="en-US" sz="2000"/>
              <a:t>，而在这样的需求下</a:t>
            </a:r>
            <a:r>
              <a:rPr lang="en-US" altLang="zh-CN" sz="2000"/>
              <a:t>mongoDB</a:t>
            </a:r>
            <a:r>
              <a:rPr lang="zh-CN" altLang="en-US" sz="2000"/>
              <a:t>任然是只需要执行一次查询就可以获取到全部数据。</a:t>
            </a:r>
          </a:p>
        </p:txBody>
      </p:sp>
      <p:sp>
        <p:nvSpPr>
          <p:cNvPr id="190468" name="灯片编号占位符 3">
            <a:extLst>
              <a:ext uri="{FF2B5EF4-FFF2-40B4-BE49-F238E27FC236}">
                <a16:creationId xmlns:a16="http://schemas.microsoft.com/office/drawing/2014/main" id="{DBCDCA9E-ACA7-4BFD-91F3-98B2B0AFD72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E4F93FB-65E8-4C96-897E-D101EA34BA3D}" type="slidenum">
              <a:rPr lang="zh-CN" altLang="en-US" sz="2400">
                <a:solidFill>
                  <a:schemeClr val="bg1"/>
                </a:solidFill>
                <a:latin typeface="Times New Roman" panose="02020603050405020304" pitchFamily="18" charset="0"/>
              </a:rPr>
              <a:pPr>
                <a:spcBef>
                  <a:spcPct val="0"/>
                </a:spcBef>
                <a:buClrTx/>
                <a:buSzTx/>
                <a:buFontTx/>
                <a:buNone/>
              </a:pPr>
              <a:t>196</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A8E0BE30-42F4-4C5C-B91B-D8030A49FD7E}"/>
              </a:ext>
            </a:extLst>
          </p:cNvPr>
          <p:cNvSpPr>
            <a:spLocks noGrp="1"/>
          </p:cNvSpPr>
          <p:nvPr>
            <p:ph type="ftr" sz="quarter" idx="12"/>
          </p:nvPr>
        </p:nvSpPr>
        <p:spPr/>
        <p:txBody>
          <a:bodyPr/>
          <a:lstStyle/>
          <a:p>
            <a:pPr algn="l">
              <a:spcBef>
                <a:spcPct val="0"/>
              </a:spcBef>
              <a:defRPr/>
            </a:pPr>
            <a:r>
              <a:rPr kumimoji="0" lang="en-US" altLang="zh-CN" dirty="0">
                <a:solidFill>
                  <a:schemeClr val="bg1"/>
                </a:solidFill>
              </a:rPr>
              <a:t>MongoDB</a:t>
            </a:r>
            <a:r>
              <a:rPr kumimoji="0" lang="zh-CN" altLang="en-US" dirty="0">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5B738-8EC3-4DA5-A48A-CD9C2D131D0E}"/>
              </a:ext>
            </a:extLst>
          </p:cNvPr>
          <p:cNvSpPr>
            <a:spLocks noGrp="1"/>
          </p:cNvSpPr>
          <p:nvPr>
            <p:ph type="title"/>
          </p:nvPr>
        </p:nvSpPr>
        <p:spPr/>
        <p:txBody>
          <a:bodyPr/>
          <a:lstStyle/>
          <a:p>
            <a:pPr>
              <a:defRPr/>
            </a:pPr>
            <a:r>
              <a:rPr lang="en-US" altLang="zh-CN" sz="4000" dirty="0">
                <a:latin typeface="+mj-ea"/>
              </a:rPr>
              <a:t>MongoDB</a:t>
            </a:r>
            <a:r>
              <a:rPr lang="zh-CN" altLang="en-US" sz="4000" dirty="0">
                <a:latin typeface="+mj-ea"/>
              </a:rPr>
              <a:t>应用案例</a:t>
            </a:r>
            <a:r>
              <a:rPr lang="en-US" altLang="zh-CN" sz="4000" dirty="0">
                <a:latin typeface="+mj-ea"/>
              </a:rPr>
              <a:t>-</a:t>
            </a:r>
            <a:r>
              <a:rPr lang="zh-CN" altLang="en-US" sz="4000" dirty="0">
                <a:latin typeface="+mj-ea"/>
              </a:rPr>
              <a:t>文档及评论</a:t>
            </a:r>
            <a:endParaRPr lang="zh-CN" altLang="en-US" sz="4000" dirty="0"/>
          </a:p>
        </p:txBody>
      </p:sp>
      <p:sp>
        <p:nvSpPr>
          <p:cNvPr id="191491" name="内容占位符 2">
            <a:extLst>
              <a:ext uri="{FF2B5EF4-FFF2-40B4-BE49-F238E27FC236}">
                <a16:creationId xmlns:a16="http://schemas.microsoft.com/office/drawing/2014/main" id="{58D0A75D-F20C-4932-90E6-D8C3514E8DEF}"/>
              </a:ext>
            </a:extLst>
          </p:cNvPr>
          <p:cNvSpPr>
            <a:spLocks noGrp="1"/>
          </p:cNvSpPr>
          <p:nvPr>
            <p:ph idx="1"/>
          </p:nvPr>
        </p:nvSpPr>
        <p:spPr>
          <a:xfrm>
            <a:off x="541338" y="1484313"/>
            <a:ext cx="7772400" cy="431800"/>
          </a:xfrm>
        </p:spPr>
        <p:txBody>
          <a:bodyPr/>
          <a:lstStyle/>
          <a:p>
            <a:r>
              <a:rPr lang="zh-CN" altLang="en-US" sz="2400"/>
              <a:t>新增数据</a:t>
            </a:r>
            <a:endParaRPr lang="en-US" altLang="zh-CN" sz="2400"/>
          </a:p>
          <a:p>
            <a:pPr lvl="1"/>
            <a:endParaRPr lang="zh-CN" altLang="en-US" sz="2000"/>
          </a:p>
        </p:txBody>
      </p:sp>
      <p:sp>
        <p:nvSpPr>
          <p:cNvPr id="191492" name="灯片编号占位符 3">
            <a:extLst>
              <a:ext uri="{FF2B5EF4-FFF2-40B4-BE49-F238E27FC236}">
                <a16:creationId xmlns:a16="http://schemas.microsoft.com/office/drawing/2014/main" id="{D7F4AD3C-37BC-4A66-8FAC-01C351592625}"/>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6863B36-72D1-4E03-AABC-047E26897DA9}" type="slidenum">
              <a:rPr lang="zh-CN" altLang="en-US" sz="2400">
                <a:solidFill>
                  <a:schemeClr val="bg1"/>
                </a:solidFill>
                <a:latin typeface="Times New Roman" panose="02020603050405020304" pitchFamily="18" charset="0"/>
              </a:rPr>
              <a:pPr>
                <a:spcBef>
                  <a:spcPct val="0"/>
                </a:spcBef>
                <a:buClrTx/>
                <a:buSzTx/>
                <a:buFontTx/>
                <a:buNone/>
              </a:pPr>
              <a:t>197</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2C9A43F6-BB93-43E6-8DE8-181670120155}"/>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pic>
        <p:nvPicPr>
          <p:cNvPr id="191494" name="图片 5">
            <a:extLst>
              <a:ext uri="{FF2B5EF4-FFF2-40B4-BE49-F238E27FC236}">
                <a16:creationId xmlns:a16="http://schemas.microsoft.com/office/drawing/2014/main" id="{A378F1D2-A926-43E7-9870-38EBC6F494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125" y="1919288"/>
            <a:ext cx="661352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6E353-4178-4D88-B0B9-8D94454F3420}"/>
              </a:ext>
            </a:extLst>
          </p:cNvPr>
          <p:cNvSpPr>
            <a:spLocks noGrp="1"/>
          </p:cNvSpPr>
          <p:nvPr>
            <p:ph type="title"/>
          </p:nvPr>
        </p:nvSpPr>
        <p:spPr/>
        <p:txBody>
          <a:bodyPr/>
          <a:lstStyle/>
          <a:p>
            <a:pPr>
              <a:defRPr/>
            </a:pPr>
            <a:r>
              <a:rPr lang="en-US" altLang="zh-CN" sz="4000" dirty="0">
                <a:latin typeface="+mj-ea"/>
              </a:rPr>
              <a:t>MongoDB</a:t>
            </a:r>
            <a:r>
              <a:rPr lang="zh-CN" altLang="en-US" sz="4000" dirty="0">
                <a:latin typeface="+mj-ea"/>
              </a:rPr>
              <a:t>应用案例</a:t>
            </a:r>
            <a:r>
              <a:rPr lang="en-US" altLang="zh-CN" sz="4000" dirty="0">
                <a:latin typeface="+mj-ea"/>
              </a:rPr>
              <a:t>-</a:t>
            </a:r>
            <a:r>
              <a:rPr lang="zh-CN" altLang="en-US" sz="4000" dirty="0">
                <a:latin typeface="+mj-ea"/>
              </a:rPr>
              <a:t>文档及评论</a:t>
            </a:r>
            <a:endParaRPr lang="zh-CN" altLang="en-US" sz="4000" dirty="0"/>
          </a:p>
        </p:txBody>
      </p:sp>
      <p:sp>
        <p:nvSpPr>
          <p:cNvPr id="192515" name="内容占位符 2">
            <a:extLst>
              <a:ext uri="{FF2B5EF4-FFF2-40B4-BE49-F238E27FC236}">
                <a16:creationId xmlns:a16="http://schemas.microsoft.com/office/drawing/2014/main" id="{C2454142-4CB3-4C33-986C-B55BEBA23666}"/>
              </a:ext>
            </a:extLst>
          </p:cNvPr>
          <p:cNvSpPr>
            <a:spLocks noGrp="1"/>
          </p:cNvSpPr>
          <p:nvPr>
            <p:ph idx="1"/>
          </p:nvPr>
        </p:nvSpPr>
        <p:spPr>
          <a:xfrm>
            <a:off x="541338" y="1484313"/>
            <a:ext cx="7772400" cy="649287"/>
          </a:xfrm>
        </p:spPr>
        <p:txBody>
          <a:bodyPr/>
          <a:lstStyle/>
          <a:p>
            <a:r>
              <a:rPr lang="zh-CN" altLang="en-US"/>
              <a:t>向文章中添加评论</a:t>
            </a:r>
          </a:p>
        </p:txBody>
      </p:sp>
      <p:sp>
        <p:nvSpPr>
          <p:cNvPr id="192516" name="灯片编号占位符 3">
            <a:extLst>
              <a:ext uri="{FF2B5EF4-FFF2-40B4-BE49-F238E27FC236}">
                <a16:creationId xmlns:a16="http://schemas.microsoft.com/office/drawing/2014/main" id="{9A4C2FFE-145A-48AC-8CD5-F7316C960C5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2B07F41-833F-4B6A-AD52-294A8476B058}" type="slidenum">
              <a:rPr lang="zh-CN" altLang="en-US" sz="2400">
                <a:solidFill>
                  <a:schemeClr val="bg1"/>
                </a:solidFill>
                <a:latin typeface="Times New Roman" panose="02020603050405020304" pitchFamily="18" charset="0"/>
              </a:rPr>
              <a:pPr>
                <a:spcBef>
                  <a:spcPct val="0"/>
                </a:spcBef>
                <a:buClrTx/>
                <a:buSzTx/>
                <a:buFontTx/>
                <a:buNone/>
              </a:pPr>
              <a:t>198</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6DAA0AAF-0A73-45BD-84B8-324EEF93B8DD}"/>
              </a:ext>
            </a:extLst>
          </p:cNvPr>
          <p:cNvSpPr>
            <a:spLocks noGrp="1"/>
          </p:cNvSpPr>
          <p:nvPr>
            <p:ph type="ftr" sz="quarter" idx="12"/>
          </p:nvPr>
        </p:nvSpPr>
        <p:spPr/>
        <p:txBody>
          <a:bodyPr/>
          <a:lstStyle/>
          <a:p>
            <a:pPr algn="l">
              <a:spcBef>
                <a:spcPct val="0"/>
              </a:spcBef>
              <a:defRPr/>
            </a:pPr>
            <a:r>
              <a:rPr kumimoji="0" lang="en-US" altLang="zh-CN" dirty="0">
                <a:solidFill>
                  <a:schemeClr val="bg1"/>
                </a:solidFill>
              </a:rPr>
              <a:t>MongoDB</a:t>
            </a:r>
            <a:r>
              <a:rPr kumimoji="0" lang="zh-CN" altLang="en-US" dirty="0">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pic>
        <p:nvPicPr>
          <p:cNvPr id="192518" name="图片 6">
            <a:extLst>
              <a:ext uri="{FF2B5EF4-FFF2-40B4-BE49-F238E27FC236}">
                <a16:creationId xmlns:a16="http://schemas.microsoft.com/office/drawing/2014/main" id="{B0050302-0842-436C-B798-B7217B8426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287588"/>
            <a:ext cx="78263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A372F-AC97-4871-90EE-4C30FA724068}"/>
              </a:ext>
            </a:extLst>
          </p:cNvPr>
          <p:cNvSpPr>
            <a:spLocks noGrp="1"/>
          </p:cNvSpPr>
          <p:nvPr>
            <p:ph type="title"/>
          </p:nvPr>
        </p:nvSpPr>
        <p:spPr/>
        <p:txBody>
          <a:bodyPr/>
          <a:lstStyle/>
          <a:p>
            <a:pPr>
              <a:defRPr/>
            </a:pPr>
            <a:r>
              <a:rPr lang="en-US" altLang="zh-CN" sz="4000" dirty="0">
                <a:latin typeface="+mj-ea"/>
              </a:rPr>
              <a:t>MongoDB</a:t>
            </a:r>
            <a:r>
              <a:rPr lang="zh-CN" altLang="en-US" sz="4000" dirty="0">
                <a:latin typeface="+mj-ea"/>
              </a:rPr>
              <a:t>应用案例</a:t>
            </a:r>
            <a:r>
              <a:rPr lang="en-US" altLang="zh-CN" sz="4000" dirty="0">
                <a:latin typeface="+mj-ea"/>
              </a:rPr>
              <a:t>-</a:t>
            </a:r>
            <a:r>
              <a:rPr lang="zh-CN" altLang="en-US" sz="4000" dirty="0">
                <a:latin typeface="+mj-ea"/>
              </a:rPr>
              <a:t>文档及评论</a:t>
            </a:r>
            <a:endParaRPr lang="zh-CN" altLang="en-US" sz="4000" dirty="0"/>
          </a:p>
        </p:txBody>
      </p:sp>
      <p:sp>
        <p:nvSpPr>
          <p:cNvPr id="193539" name="内容占位符 2">
            <a:extLst>
              <a:ext uri="{FF2B5EF4-FFF2-40B4-BE49-F238E27FC236}">
                <a16:creationId xmlns:a16="http://schemas.microsoft.com/office/drawing/2014/main" id="{B63A5BDB-2A34-483A-B3C5-64DE3180AA95}"/>
              </a:ext>
            </a:extLst>
          </p:cNvPr>
          <p:cNvSpPr>
            <a:spLocks noGrp="1"/>
          </p:cNvSpPr>
          <p:nvPr>
            <p:ph idx="1"/>
          </p:nvPr>
        </p:nvSpPr>
        <p:spPr>
          <a:xfrm>
            <a:off x="541338" y="1484313"/>
            <a:ext cx="7772400" cy="576262"/>
          </a:xfrm>
        </p:spPr>
        <p:txBody>
          <a:bodyPr/>
          <a:lstStyle/>
          <a:p>
            <a:r>
              <a:rPr lang="zh-CN" altLang="en-US"/>
              <a:t>删除评论</a:t>
            </a:r>
            <a:endParaRPr lang="en-US" altLang="zh-CN"/>
          </a:p>
        </p:txBody>
      </p:sp>
      <p:sp>
        <p:nvSpPr>
          <p:cNvPr id="193540" name="灯片编号占位符 3">
            <a:extLst>
              <a:ext uri="{FF2B5EF4-FFF2-40B4-BE49-F238E27FC236}">
                <a16:creationId xmlns:a16="http://schemas.microsoft.com/office/drawing/2014/main" id="{35889126-ADF7-449F-9068-7A22AB8F633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DB13A96-3F07-43E4-AA94-B01DDEC8B504}" type="slidenum">
              <a:rPr lang="zh-CN" altLang="en-US" sz="2400">
                <a:solidFill>
                  <a:schemeClr val="bg1"/>
                </a:solidFill>
                <a:latin typeface="Times New Roman" panose="02020603050405020304" pitchFamily="18" charset="0"/>
              </a:rPr>
              <a:pPr>
                <a:spcBef>
                  <a:spcPct val="0"/>
                </a:spcBef>
                <a:buClrTx/>
                <a:buSzTx/>
                <a:buFontTx/>
                <a:buNone/>
              </a:pPr>
              <a:t>199</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C1AEDE27-123D-4D39-8499-7AADC269D2DC}"/>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pic>
        <p:nvPicPr>
          <p:cNvPr id="193542" name="图片 6">
            <a:extLst>
              <a:ext uri="{FF2B5EF4-FFF2-40B4-BE49-F238E27FC236}">
                <a16:creationId xmlns:a16="http://schemas.microsoft.com/office/drawing/2014/main" id="{48D90B21-C7C7-4351-A1CA-68A07D64DE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7213" y="2636838"/>
            <a:ext cx="8023225"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B34A9ABB-93F8-4570-A37F-FD05C495408C}"/>
              </a:ext>
            </a:extLst>
          </p:cNvPr>
          <p:cNvSpPr>
            <a:spLocks noGrp="1"/>
          </p:cNvSpPr>
          <p:nvPr>
            <p:ph type="title"/>
          </p:nvPr>
        </p:nvSpPr>
        <p:spPr/>
        <p:txBody>
          <a:bodyPr/>
          <a:lstStyle/>
          <a:p>
            <a:pPr>
              <a:lnSpc>
                <a:spcPct val="150000"/>
              </a:lnSpc>
            </a:pPr>
            <a:r>
              <a:rPr lang="en-US" altLang="zh-CN">
                <a:solidFill>
                  <a:srgbClr val="FF0000"/>
                </a:solidFill>
              </a:rPr>
              <a:t>NoSQL</a:t>
            </a:r>
            <a:r>
              <a:rPr lang="zh-CN" altLang="en-US">
                <a:solidFill>
                  <a:srgbClr val="FF0000"/>
                </a:solidFill>
              </a:rPr>
              <a:t>数据库的种类</a:t>
            </a:r>
            <a:endParaRPr lang="en-US" altLang="zh-CN">
              <a:solidFill>
                <a:srgbClr val="FF0000"/>
              </a:solidFill>
            </a:endParaRPr>
          </a:p>
        </p:txBody>
      </p:sp>
      <p:pic>
        <p:nvPicPr>
          <p:cNvPr id="10243" name="内容占位符 9">
            <a:extLst>
              <a:ext uri="{FF2B5EF4-FFF2-40B4-BE49-F238E27FC236}">
                <a16:creationId xmlns:a16="http://schemas.microsoft.com/office/drawing/2014/main" id="{EB0D47C7-50F2-484C-A16F-1A9587D563A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947863"/>
            <a:ext cx="7772400" cy="3724275"/>
          </a:xfrm>
          <a:ln>
            <a:solidFill>
              <a:schemeClr val="bg2"/>
            </a:solidFill>
            <a:miter lim="800000"/>
            <a:headEnd/>
            <a:tailEnd/>
          </a:ln>
        </p:spPr>
      </p:pic>
      <p:sp>
        <p:nvSpPr>
          <p:cNvPr id="4" name="日期占位符 3">
            <a:extLst>
              <a:ext uri="{FF2B5EF4-FFF2-40B4-BE49-F238E27FC236}">
                <a16:creationId xmlns:a16="http://schemas.microsoft.com/office/drawing/2014/main" id="{70C39AD5-92E3-48F1-AD9A-CE1AF528BBE5}"/>
              </a:ext>
            </a:extLst>
          </p:cNvPr>
          <p:cNvSpPr>
            <a:spLocks noGrp="1"/>
          </p:cNvSpPr>
          <p:nvPr>
            <p:ph type="dt" sz="quarter" idx="10"/>
          </p:nvPr>
        </p:nvSpPr>
        <p:spPr/>
        <p:txBody>
          <a:bodyPr/>
          <a:lstStyle/>
          <a:p>
            <a:pPr>
              <a:defRPr/>
            </a:pPr>
            <a:fld id="{418D0621-7C9F-4268-9943-68D9353DF0C6}" type="datetime3">
              <a:rPr lang="zh-CN" altLang="en-US" smtClean="0"/>
              <a:pPr>
                <a:defRPr/>
              </a:pPr>
              <a:t>2021年11月10日星期三</a:t>
            </a:fld>
            <a:endParaRPr lang="en-US" altLang="zh-CN"/>
          </a:p>
        </p:txBody>
      </p:sp>
      <p:sp>
        <p:nvSpPr>
          <p:cNvPr id="10245" name="灯片编号占位符 4">
            <a:extLst>
              <a:ext uri="{FF2B5EF4-FFF2-40B4-BE49-F238E27FC236}">
                <a16:creationId xmlns:a16="http://schemas.microsoft.com/office/drawing/2014/main" id="{A6EE15B2-9BCB-4FF9-A0B9-D15068C8D92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31B5700-B35F-4D3E-B3D6-9CBCFB7E9326}" type="slidenum">
              <a:rPr lang="zh-CN" altLang="en-US" sz="2400">
                <a:solidFill>
                  <a:schemeClr val="accent2"/>
                </a:solidFill>
                <a:latin typeface="Times New Roman" panose="02020603050405020304" pitchFamily="18" charset="0"/>
              </a:rPr>
              <a:pPr>
                <a:spcBef>
                  <a:spcPct val="0"/>
                </a:spcBef>
                <a:buClrTx/>
                <a:buSzTx/>
                <a:buFontTx/>
                <a:buNone/>
              </a:pPr>
              <a:t>2</a:t>
            </a:fld>
            <a:endParaRPr lang="en-US" altLang="zh-CN" sz="2400">
              <a:solidFill>
                <a:schemeClr val="accent2"/>
              </a:solidFill>
              <a:latin typeface="Times New Roman" panose="02020603050405020304" pitchFamily="18" charset="0"/>
            </a:endParaRPr>
          </a:p>
        </p:txBody>
      </p:sp>
      <p:sp>
        <p:nvSpPr>
          <p:cNvPr id="10246" name="页脚占位符 5">
            <a:extLst>
              <a:ext uri="{FF2B5EF4-FFF2-40B4-BE49-F238E27FC236}">
                <a16:creationId xmlns:a16="http://schemas.microsoft.com/office/drawing/2014/main" id="{0CCA0108-0EBB-4182-B11C-050996346073}"/>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r>
              <a:rPr lang="zh-CN" altLang="en-US" dirty="0"/>
              <a:t>简介</a:t>
            </a:r>
            <a:r>
              <a:rPr lang="en-US" altLang="zh-CN" dirty="0"/>
              <a:t>-</a:t>
            </a:r>
            <a:r>
              <a:rPr lang="zh-CN" altLang="en-US" dirty="0"/>
              <a:t>优势</a:t>
            </a:r>
          </a:p>
        </p:txBody>
      </p:sp>
      <p:sp>
        <p:nvSpPr>
          <p:cNvPr id="3" name="内容占位符 2"/>
          <p:cNvSpPr>
            <a:spLocks noGrp="1"/>
          </p:cNvSpPr>
          <p:nvPr>
            <p:ph idx="1"/>
          </p:nvPr>
        </p:nvSpPr>
        <p:spPr/>
        <p:txBody>
          <a:bodyPr/>
          <a:lstStyle/>
          <a:p>
            <a:pPr>
              <a:lnSpc>
                <a:spcPct val="150000"/>
              </a:lnSpc>
            </a:pPr>
            <a:r>
              <a:rPr lang="zh-CN" altLang="en-US" sz="2400" dirty="0"/>
              <a:t>易扩展</a:t>
            </a:r>
            <a:endParaRPr lang="en-US" altLang="zh-CN" sz="2400" dirty="0"/>
          </a:p>
          <a:p>
            <a:pPr lvl="1">
              <a:lnSpc>
                <a:spcPct val="150000"/>
              </a:lnSpc>
            </a:pPr>
            <a:r>
              <a:rPr lang="en-US" altLang="zh-CN" sz="2000" dirty="0" err="1"/>
              <a:t>MongoDB</a:t>
            </a:r>
            <a:r>
              <a:rPr lang="zh-CN" altLang="en-US" sz="2000" dirty="0"/>
              <a:t>在最初设计的时候就考虑了扩展的问题</a:t>
            </a:r>
            <a:endParaRPr lang="en-US" altLang="zh-CN" sz="2000" dirty="0"/>
          </a:p>
          <a:p>
            <a:pPr lvl="1">
              <a:lnSpc>
                <a:spcPct val="150000"/>
              </a:lnSpc>
            </a:pPr>
            <a:r>
              <a:rPr lang="zh-CN" altLang="en-US" sz="2000" dirty="0"/>
              <a:t>面向文档的数据模型很容易将数据分散在多台服务器上</a:t>
            </a:r>
            <a:endParaRPr lang="en-US" altLang="zh-CN" sz="2000" dirty="0"/>
          </a:p>
          <a:p>
            <a:pPr lvl="1">
              <a:lnSpc>
                <a:spcPct val="150000"/>
              </a:lnSpc>
            </a:pPr>
            <a:r>
              <a:rPr lang="zh-CN" altLang="en-US" sz="2000" dirty="0"/>
              <a:t>平衡集群的数据和负载，自动重排文档</a:t>
            </a:r>
            <a:endParaRPr lang="en-US" altLang="zh-CN" sz="2000" dirty="0"/>
          </a:p>
          <a:p>
            <a:pPr lvl="1">
              <a:lnSpc>
                <a:spcPct val="150000"/>
              </a:lnSpc>
            </a:pPr>
            <a:r>
              <a:rPr lang="zh-CN" altLang="en-US" sz="2000" dirty="0"/>
              <a:t>开发人员专注于业务逻辑而不必考虑数据扩展的问题</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20</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6" name="日期占位符 3">
            <a:extLst>
              <a:ext uri="{FF2B5EF4-FFF2-40B4-BE49-F238E27FC236}">
                <a16:creationId xmlns:a16="http://schemas.microsoft.com/office/drawing/2014/main" id="{D79501ED-A963-4593-B67A-986A226BDE5D}"/>
              </a:ext>
            </a:extLst>
          </p:cNvPr>
          <p:cNvSpPr>
            <a:spLocks noGrp="1"/>
          </p:cNvSpPr>
          <p:nvPr>
            <p:ph type="dt" sz="quarter" idx="10"/>
          </p:nvPr>
        </p:nvSpPr>
        <p:spPr>
          <a:xfrm>
            <a:off x="685800" y="6477000"/>
            <a:ext cx="2743200" cy="304800"/>
          </a:xfrm>
        </p:spPr>
        <p:txBody>
          <a:bodyPr/>
          <a:lstStyle/>
          <a:p>
            <a:pPr>
              <a:defRPr/>
            </a:pPr>
            <a:fld id="{7C114E49-9CC3-4CDB-B80C-18A661A8B21F}" type="datetime3">
              <a:rPr lang="zh-CN" altLang="en-US" smtClean="0"/>
              <a:pPr>
                <a:defRPr/>
              </a:pPr>
              <a:t>2021年11月10日星期三</a:t>
            </a:fld>
            <a:endParaRPr lang="en-US" altLang="zh-CN"/>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DE861-EFB1-4E71-A262-2F9CABBA0930}"/>
              </a:ext>
            </a:extLst>
          </p:cNvPr>
          <p:cNvSpPr>
            <a:spLocks noGrp="1"/>
          </p:cNvSpPr>
          <p:nvPr>
            <p:ph type="title"/>
          </p:nvPr>
        </p:nvSpPr>
        <p:spPr/>
        <p:txBody>
          <a:bodyPr/>
          <a:lstStyle/>
          <a:p>
            <a:pPr>
              <a:defRPr/>
            </a:pPr>
            <a:r>
              <a:rPr lang="en-US" altLang="zh-CN" sz="4000" dirty="0">
                <a:latin typeface="+mj-ea"/>
              </a:rPr>
              <a:t>MongoDB</a:t>
            </a:r>
            <a:r>
              <a:rPr lang="zh-CN" altLang="en-US" sz="4000" dirty="0">
                <a:latin typeface="+mj-ea"/>
              </a:rPr>
              <a:t>应用案例</a:t>
            </a:r>
            <a:r>
              <a:rPr lang="en-US" altLang="zh-CN" sz="4000" dirty="0">
                <a:latin typeface="+mj-ea"/>
              </a:rPr>
              <a:t>-</a:t>
            </a:r>
            <a:r>
              <a:rPr lang="zh-CN" altLang="en-US" sz="4000" dirty="0">
                <a:latin typeface="+mj-ea"/>
              </a:rPr>
              <a:t>文档及评论</a:t>
            </a:r>
            <a:endParaRPr lang="zh-CN" altLang="en-US" sz="4000" dirty="0"/>
          </a:p>
        </p:txBody>
      </p:sp>
      <p:sp>
        <p:nvSpPr>
          <p:cNvPr id="194563" name="内容占位符 2">
            <a:extLst>
              <a:ext uri="{FF2B5EF4-FFF2-40B4-BE49-F238E27FC236}">
                <a16:creationId xmlns:a16="http://schemas.microsoft.com/office/drawing/2014/main" id="{A17EB6A2-9CE8-4D02-8F18-C79D823F7EB3}"/>
              </a:ext>
            </a:extLst>
          </p:cNvPr>
          <p:cNvSpPr>
            <a:spLocks noGrp="1"/>
          </p:cNvSpPr>
          <p:nvPr>
            <p:ph idx="1"/>
          </p:nvPr>
        </p:nvSpPr>
        <p:spPr>
          <a:xfrm>
            <a:off x="541338" y="1484313"/>
            <a:ext cx="7772400" cy="649287"/>
          </a:xfrm>
        </p:spPr>
        <p:txBody>
          <a:bodyPr/>
          <a:lstStyle/>
          <a:p>
            <a:r>
              <a:rPr lang="zh-CN" altLang="en-US"/>
              <a:t>修改评论</a:t>
            </a:r>
          </a:p>
        </p:txBody>
      </p:sp>
      <p:sp>
        <p:nvSpPr>
          <p:cNvPr id="194564" name="灯片编号占位符 3">
            <a:extLst>
              <a:ext uri="{FF2B5EF4-FFF2-40B4-BE49-F238E27FC236}">
                <a16:creationId xmlns:a16="http://schemas.microsoft.com/office/drawing/2014/main" id="{8B18821A-FD5C-42B7-8DA0-26651D613A2E}"/>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78EB8CA-0D17-4BD4-AF3D-0ABAA7DF26DD}" type="slidenum">
              <a:rPr lang="zh-CN" altLang="en-US" sz="2400">
                <a:solidFill>
                  <a:schemeClr val="bg1"/>
                </a:solidFill>
                <a:latin typeface="Times New Roman" panose="02020603050405020304" pitchFamily="18" charset="0"/>
              </a:rPr>
              <a:pPr>
                <a:spcBef>
                  <a:spcPct val="0"/>
                </a:spcBef>
                <a:buClrTx/>
                <a:buSzTx/>
                <a:buFontTx/>
                <a:buNone/>
              </a:pPr>
              <a:t>200</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EB7D0648-CBF9-401D-8A5D-421CC1B680CE}"/>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pic>
        <p:nvPicPr>
          <p:cNvPr id="194566" name="图片 6">
            <a:extLst>
              <a:ext uri="{FF2B5EF4-FFF2-40B4-BE49-F238E27FC236}">
                <a16:creationId xmlns:a16="http://schemas.microsoft.com/office/drawing/2014/main" id="{4955C797-88D6-45B2-AEC6-0800580F8C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535238"/>
            <a:ext cx="9144000"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225BD-D88D-47DC-B98A-722D2FE260B2}"/>
              </a:ext>
            </a:extLst>
          </p:cNvPr>
          <p:cNvSpPr>
            <a:spLocks noGrp="1"/>
          </p:cNvSpPr>
          <p:nvPr>
            <p:ph type="title"/>
          </p:nvPr>
        </p:nvSpPr>
        <p:spPr/>
        <p:txBody>
          <a:bodyPr/>
          <a:lstStyle/>
          <a:p>
            <a:pPr>
              <a:defRPr/>
            </a:pPr>
            <a:r>
              <a:rPr lang="en-US" altLang="zh-CN" sz="4000" dirty="0">
                <a:latin typeface="+mj-ea"/>
              </a:rPr>
              <a:t>MongoDB</a:t>
            </a:r>
            <a:r>
              <a:rPr lang="zh-CN" altLang="en-US" sz="4000" dirty="0">
                <a:latin typeface="+mj-ea"/>
              </a:rPr>
              <a:t>应用案例</a:t>
            </a:r>
            <a:r>
              <a:rPr lang="en-US" altLang="zh-CN" sz="4000" dirty="0">
                <a:latin typeface="+mj-ea"/>
              </a:rPr>
              <a:t>-</a:t>
            </a:r>
            <a:r>
              <a:rPr lang="zh-CN" altLang="en-US" sz="4000" dirty="0">
                <a:latin typeface="+mj-ea"/>
              </a:rPr>
              <a:t>文档及评论</a:t>
            </a:r>
            <a:endParaRPr lang="zh-CN" altLang="en-US" sz="4000" dirty="0"/>
          </a:p>
        </p:txBody>
      </p:sp>
      <p:sp>
        <p:nvSpPr>
          <p:cNvPr id="195587" name="内容占位符 2">
            <a:extLst>
              <a:ext uri="{FF2B5EF4-FFF2-40B4-BE49-F238E27FC236}">
                <a16:creationId xmlns:a16="http://schemas.microsoft.com/office/drawing/2014/main" id="{3D17227D-F840-4095-92D8-DF9719FECDCD}"/>
              </a:ext>
            </a:extLst>
          </p:cNvPr>
          <p:cNvSpPr>
            <a:spLocks noGrp="1"/>
          </p:cNvSpPr>
          <p:nvPr>
            <p:ph idx="1"/>
          </p:nvPr>
        </p:nvSpPr>
        <p:spPr>
          <a:xfrm>
            <a:off x="541338" y="1484313"/>
            <a:ext cx="646112" cy="360362"/>
          </a:xfrm>
        </p:spPr>
        <p:txBody>
          <a:bodyPr/>
          <a:lstStyle/>
          <a:p>
            <a:r>
              <a:rPr lang="zh-CN" altLang="en-US" sz="2400"/>
              <a:t>查询部分评论和总的赞数</a:t>
            </a:r>
          </a:p>
        </p:txBody>
      </p:sp>
      <p:sp>
        <p:nvSpPr>
          <p:cNvPr id="195588" name="灯片编号占位符 3">
            <a:extLst>
              <a:ext uri="{FF2B5EF4-FFF2-40B4-BE49-F238E27FC236}">
                <a16:creationId xmlns:a16="http://schemas.microsoft.com/office/drawing/2014/main" id="{B36FCEB6-3F20-465F-B99C-D0BCA825A71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046C1A0-1667-4098-8781-5B6CEBAB7D53}" type="slidenum">
              <a:rPr lang="zh-CN" altLang="en-US" sz="2400">
                <a:solidFill>
                  <a:schemeClr val="bg1"/>
                </a:solidFill>
                <a:latin typeface="Times New Roman" panose="02020603050405020304" pitchFamily="18" charset="0"/>
              </a:rPr>
              <a:pPr>
                <a:spcBef>
                  <a:spcPct val="0"/>
                </a:spcBef>
                <a:buClrTx/>
                <a:buSzTx/>
                <a:buFontTx/>
                <a:buNone/>
              </a:pPr>
              <a:t>201</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4851F15D-88D7-436E-B82C-4A3C266F7A40}"/>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pic>
        <p:nvPicPr>
          <p:cNvPr id="195590" name="图片 5">
            <a:extLst>
              <a:ext uri="{FF2B5EF4-FFF2-40B4-BE49-F238E27FC236}">
                <a16:creationId xmlns:a16="http://schemas.microsoft.com/office/drawing/2014/main" id="{A40FDDD5-71CE-4D62-87EE-E7C542CA91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0"/>
            <a:ext cx="7331075" cy="682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A134B-E081-482E-A313-3B1535936F7F}"/>
              </a:ext>
            </a:extLst>
          </p:cNvPr>
          <p:cNvSpPr>
            <a:spLocks noGrp="1"/>
          </p:cNvSpPr>
          <p:nvPr>
            <p:ph type="title"/>
          </p:nvPr>
        </p:nvSpPr>
        <p:spPr/>
        <p:txBody>
          <a:bodyPr/>
          <a:lstStyle/>
          <a:p>
            <a:pPr>
              <a:defRPr/>
            </a:pPr>
            <a:r>
              <a:rPr lang="en-US" altLang="zh-CN" sz="4000" dirty="0">
                <a:latin typeface="+mj-ea"/>
              </a:rPr>
              <a:t>MongoDB</a:t>
            </a:r>
            <a:r>
              <a:rPr lang="zh-CN" altLang="en-US" sz="4000" dirty="0">
                <a:latin typeface="+mj-ea"/>
              </a:rPr>
              <a:t>应用案例</a:t>
            </a:r>
            <a:r>
              <a:rPr lang="en-US" altLang="zh-CN" sz="4000" dirty="0">
                <a:latin typeface="+mj-ea"/>
              </a:rPr>
              <a:t>-</a:t>
            </a:r>
            <a:r>
              <a:rPr lang="zh-CN" altLang="en-US" sz="4000" dirty="0">
                <a:latin typeface="+mj-ea"/>
              </a:rPr>
              <a:t>文档及评论</a:t>
            </a:r>
            <a:endParaRPr lang="zh-CN" altLang="en-US" sz="4000" dirty="0"/>
          </a:p>
        </p:txBody>
      </p:sp>
      <p:sp>
        <p:nvSpPr>
          <p:cNvPr id="196611" name="内容占位符 2">
            <a:extLst>
              <a:ext uri="{FF2B5EF4-FFF2-40B4-BE49-F238E27FC236}">
                <a16:creationId xmlns:a16="http://schemas.microsoft.com/office/drawing/2014/main" id="{87AE1A88-C965-458F-B760-81C80D9660E9}"/>
              </a:ext>
            </a:extLst>
          </p:cNvPr>
          <p:cNvSpPr>
            <a:spLocks noGrp="1"/>
          </p:cNvSpPr>
          <p:nvPr>
            <p:ph idx="1"/>
          </p:nvPr>
        </p:nvSpPr>
        <p:spPr>
          <a:xfrm>
            <a:off x="541338" y="1484313"/>
            <a:ext cx="7772400" cy="576262"/>
          </a:xfrm>
        </p:spPr>
        <p:txBody>
          <a:bodyPr/>
          <a:lstStyle/>
          <a:p>
            <a:r>
              <a:rPr lang="zh-CN" altLang="en-US"/>
              <a:t>查询最近</a:t>
            </a:r>
            <a:r>
              <a:rPr lang="en-US" altLang="zh-CN"/>
              <a:t>30</a:t>
            </a:r>
            <a:r>
              <a:rPr lang="zh-CN" altLang="en-US"/>
              <a:t>条点赞和评论信息</a:t>
            </a:r>
          </a:p>
        </p:txBody>
      </p:sp>
      <p:sp>
        <p:nvSpPr>
          <p:cNvPr id="196612" name="灯片编号占位符 3">
            <a:extLst>
              <a:ext uri="{FF2B5EF4-FFF2-40B4-BE49-F238E27FC236}">
                <a16:creationId xmlns:a16="http://schemas.microsoft.com/office/drawing/2014/main" id="{D22D2E64-E759-4155-899D-198C246521D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B0B198F-25C3-470D-9C60-E044E1B834BA}" type="slidenum">
              <a:rPr lang="zh-CN" altLang="en-US" sz="2400">
                <a:solidFill>
                  <a:schemeClr val="bg1"/>
                </a:solidFill>
                <a:latin typeface="Times New Roman" panose="02020603050405020304" pitchFamily="18" charset="0"/>
              </a:rPr>
              <a:pPr>
                <a:spcBef>
                  <a:spcPct val="0"/>
                </a:spcBef>
                <a:buClrTx/>
                <a:buSzTx/>
                <a:buFontTx/>
                <a:buNone/>
              </a:pPr>
              <a:t>202</a:t>
            </a:fld>
            <a:endParaRPr lang="en-US" altLang="zh-CN" sz="2400">
              <a:solidFill>
                <a:schemeClr val="bg1"/>
              </a:solidFill>
              <a:latin typeface="Times New Roman" panose="02020603050405020304" pitchFamily="18" charset="0"/>
            </a:endParaRPr>
          </a:p>
        </p:txBody>
      </p:sp>
      <p:sp>
        <p:nvSpPr>
          <p:cNvPr id="5" name="页脚占位符 4">
            <a:extLst>
              <a:ext uri="{FF2B5EF4-FFF2-40B4-BE49-F238E27FC236}">
                <a16:creationId xmlns:a16="http://schemas.microsoft.com/office/drawing/2014/main" id="{C41D7CD3-0001-4F34-A91E-B26713F4C293}"/>
              </a:ext>
            </a:extLst>
          </p:cNvPr>
          <p:cNvSpPr>
            <a:spLocks noGrp="1"/>
          </p:cNvSpPr>
          <p:nvPr>
            <p:ph type="ftr" sz="quarter" idx="12"/>
          </p:nvPr>
        </p:nvSpPr>
        <p:spPr/>
        <p:txBody>
          <a:bodyPr/>
          <a:lstStyle/>
          <a:p>
            <a:pPr algn="l">
              <a:spcBef>
                <a:spcPct val="0"/>
              </a:spcBef>
              <a:defRPr/>
            </a:pPr>
            <a:r>
              <a:rPr kumimoji="0" lang="en-US" altLang="zh-CN">
                <a:solidFill>
                  <a:schemeClr val="bg1"/>
                </a:solidFill>
              </a:rPr>
              <a:t>MongoDB</a:t>
            </a:r>
            <a:r>
              <a:rPr kumimoji="0" lang="zh-CN" altLang="en-US">
                <a:solidFill>
                  <a:schemeClr val="bg1"/>
                </a:solidFill>
              </a:rPr>
              <a:t>数据库系统</a:t>
            </a:r>
            <a:endParaRPr kumimoji="0" lang="en-US" altLang="zh-CN" sz="1800" dirty="0">
              <a:solidFill>
                <a:schemeClr val="bg1"/>
              </a:solidFill>
              <a:latin typeface="+mn-lt"/>
              <a:ea typeface="华文新魏" panose="02010800040101010101" pitchFamily="2" charset="-122"/>
            </a:endParaRPr>
          </a:p>
        </p:txBody>
      </p:sp>
      <p:pic>
        <p:nvPicPr>
          <p:cNvPr id="196614" name="图片 5">
            <a:extLst>
              <a:ext uri="{FF2B5EF4-FFF2-40B4-BE49-F238E27FC236}">
                <a16:creationId xmlns:a16="http://schemas.microsoft.com/office/drawing/2014/main" id="{E58F3DC0-7CC6-479F-A378-44B75F7406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205038"/>
            <a:ext cx="8634412"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352790A-C056-44A4-B00F-A0B5E7A4ED42}"/>
              </a:ext>
            </a:extLst>
          </p:cNvPr>
          <p:cNvSpPr>
            <a:spLocks noGrp="1"/>
          </p:cNvSpPr>
          <p:nvPr>
            <p:ph type="title"/>
          </p:nvPr>
        </p:nvSpPr>
        <p:spPr/>
        <p:txBody>
          <a:bodyPr/>
          <a:lstStyle/>
          <a:p>
            <a:r>
              <a:rPr lang="zh-CN" altLang="en-US"/>
              <a:t>提纲</a:t>
            </a:r>
          </a:p>
        </p:txBody>
      </p:sp>
      <p:sp>
        <p:nvSpPr>
          <p:cNvPr id="12291" name="内容占位符 2">
            <a:extLst>
              <a:ext uri="{FF2B5EF4-FFF2-40B4-BE49-F238E27FC236}">
                <a16:creationId xmlns:a16="http://schemas.microsoft.com/office/drawing/2014/main" id="{2D118765-4489-4D29-B932-D9FCB229FBC6}"/>
              </a:ext>
            </a:extLst>
          </p:cNvPr>
          <p:cNvSpPr>
            <a:spLocks noGrp="1"/>
          </p:cNvSpPr>
          <p:nvPr>
            <p:ph idx="1"/>
          </p:nvPr>
        </p:nvSpPr>
        <p:spPr>
          <a:xfrm>
            <a:off x="685800" y="1360512"/>
            <a:ext cx="7772400" cy="4876800"/>
          </a:xfrm>
        </p:spPr>
        <p:txBody>
          <a:bodyPr/>
          <a:lstStyle/>
          <a:p>
            <a:pPr>
              <a:lnSpc>
                <a:spcPct val="150000"/>
              </a:lnSpc>
            </a:pPr>
            <a:r>
              <a:rPr lang="zh-CN" altLang="en-US" sz="2400" dirty="0"/>
              <a:t>文档型数据库</a:t>
            </a:r>
            <a:endParaRPr lang="en-US" altLang="zh-CN" sz="2400" dirty="0"/>
          </a:p>
          <a:p>
            <a:pPr>
              <a:lnSpc>
                <a:spcPct val="150000"/>
              </a:lnSpc>
            </a:pPr>
            <a:r>
              <a:rPr lang="en-US" altLang="zh-CN" sz="2400" dirty="0"/>
              <a:t>MongoDB</a:t>
            </a:r>
            <a:r>
              <a:rPr lang="zh-CN" altLang="en-US" sz="2400" dirty="0"/>
              <a:t>数据库</a:t>
            </a:r>
            <a:endParaRPr lang="en-US" altLang="zh-CN" sz="2400" dirty="0">
              <a:solidFill>
                <a:srgbClr val="FF0000"/>
              </a:solidFill>
            </a:endParaRPr>
          </a:p>
          <a:p>
            <a:pPr lvl="1">
              <a:lnSpc>
                <a:spcPct val="150000"/>
              </a:lnSpc>
            </a:pPr>
            <a:r>
              <a:rPr lang="en-US" altLang="zh-CN" sz="2000" dirty="0">
                <a:solidFill>
                  <a:schemeClr val="bg1"/>
                </a:solidFill>
                <a:cs typeface="+mn-cs"/>
              </a:rPr>
              <a:t>MongoDB</a:t>
            </a:r>
            <a:r>
              <a:rPr lang="zh-CN" altLang="en-US" sz="2000" dirty="0">
                <a:solidFill>
                  <a:schemeClr val="bg1"/>
                </a:solidFill>
                <a:cs typeface="+mn-cs"/>
              </a:rPr>
              <a:t>简介</a:t>
            </a:r>
            <a:endParaRPr lang="en-US" altLang="zh-CN" sz="2000" dirty="0">
              <a:solidFill>
                <a:schemeClr val="bg1"/>
              </a:solidFill>
              <a:cs typeface="+mn-cs"/>
            </a:endParaRPr>
          </a:p>
          <a:p>
            <a:pPr lvl="1">
              <a:lnSpc>
                <a:spcPct val="150000"/>
              </a:lnSpc>
            </a:pPr>
            <a:r>
              <a:rPr lang="en-US" altLang="zh-CN" sz="2000" dirty="0"/>
              <a:t>MongoDB</a:t>
            </a:r>
            <a:r>
              <a:rPr lang="zh-CN" altLang="en-US" sz="2000" dirty="0"/>
              <a:t>数据模型</a:t>
            </a:r>
            <a:endParaRPr lang="en-US" altLang="zh-CN" sz="2000" dirty="0"/>
          </a:p>
          <a:p>
            <a:pPr lvl="1">
              <a:lnSpc>
                <a:spcPct val="150000"/>
              </a:lnSpc>
            </a:pPr>
            <a:r>
              <a:rPr lang="en-US" altLang="zh-CN" sz="2000" dirty="0"/>
              <a:t>MongoDB</a:t>
            </a:r>
            <a:r>
              <a:rPr lang="zh-CN" altLang="en-US" sz="2000" dirty="0"/>
              <a:t>访问与操作</a:t>
            </a:r>
            <a:endParaRPr lang="en-US" altLang="zh-CN" sz="2000" dirty="0"/>
          </a:p>
          <a:p>
            <a:pPr lvl="1">
              <a:lnSpc>
                <a:spcPct val="150000"/>
              </a:lnSpc>
            </a:pPr>
            <a:r>
              <a:rPr lang="en-US" altLang="zh-CN" sz="2000" dirty="0"/>
              <a:t>MongoDB</a:t>
            </a:r>
            <a:r>
              <a:rPr lang="zh-CN" altLang="en-US" sz="2000" dirty="0"/>
              <a:t>管理命令</a:t>
            </a:r>
            <a:endParaRPr lang="en-US" altLang="zh-CN" sz="2000" dirty="0"/>
          </a:p>
          <a:p>
            <a:pPr lvl="1">
              <a:lnSpc>
                <a:spcPct val="150000"/>
              </a:lnSpc>
            </a:pPr>
            <a:r>
              <a:rPr lang="en-US" altLang="zh-CN" sz="2000" dirty="0"/>
              <a:t>MongoDB</a:t>
            </a:r>
            <a:r>
              <a:rPr lang="zh-CN" altLang="en-US" sz="2000" dirty="0"/>
              <a:t>应用案例</a:t>
            </a:r>
            <a:endParaRPr lang="en-US" altLang="zh-CN" sz="2000" dirty="0">
              <a:solidFill>
                <a:srgbClr val="FF0000"/>
              </a:solidFill>
            </a:endParaRPr>
          </a:p>
          <a:p>
            <a:pPr lvl="1">
              <a:lnSpc>
                <a:spcPct val="150000"/>
              </a:lnSpc>
            </a:pPr>
            <a:r>
              <a:rPr lang="en-US" altLang="zh-CN" sz="2000" dirty="0">
                <a:solidFill>
                  <a:srgbClr val="FF0000"/>
                </a:solidFill>
              </a:rPr>
              <a:t>MongoDB</a:t>
            </a:r>
            <a:r>
              <a:rPr lang="zh-CN" altLang="en-US" sz="2000" dirty="0">
                <a:solidFill>
                  <a:srgbClr val="FF0000"/>
                </a:solidFill>
              </a:rPr>
              <a:t>实现机制</a:t>
            </a:r>
            <a:endParaRPr lang="en-US" altLang="zh-CN" sz="2000" dirty="0">
              <a:solidFill>
                <a:srgbClr val="FF0000"/>
              </a:solidFill>
            </a:endParaRPr>
          </a:p>
          <a:p>
            <a:pPr>
              <a:lnSpc>
                <a:spcPct val="150000"/>
              </a:lnSpc>
            </a:pPr>
            <a:r>
              <a:rPr lang="en-US" altLang="zh-CN" sz="2400" dirty="0"/>
              <a:t>CouchDB</a:t>
            </a:r>
            <a:r>
              <a:rPr lang="zh-CN" altLang="en-US" sz="2400" dirty="0"/>
              <a:t>数据库</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zh-CN" altLang="en-US" sz="2400" dirty="0"/>
          </a:p>
        </p:txBody>
      </p:sp>
      <p:sp>
        <p:nvSpPr>
          <p:cNvPr id="4" name="日期占位符 3">
            <a:extLst>
              <a:ext uri="{FF2B5EF4-FFF2-40B4-BE49-F238E27FC236}">
                <a16:creationId xmlns:a16="http://schemas.microsoft.com/office/drawing/2014/main" id="{2250429D-DD41-44A2-99CC-09F44994EE3E}"/>
              </a:ext>
            </a:extLst>
          </p:cNvPr>
          <p:cNvSpPr>
            <a:spLocks noGrp="1"/>
          </p:cNvSpPr>
          <p:nvPr>
            <p:ph type="dt" sz="quarter" idx="10"/>
          </p:nvPr>
        </p:nvSpPr>
        <p:spPr/>
        <p:txBody>
          <a:bodyPr/>
          <a:lstStyle/>
          <a:p>
            <a:pPr>
              <a:defRPr/>
            </a:pPr>
            <a:fld id="{3809799F-1DE9-4A06-947D-268105C138FD}" type="datetime3">
              <a:rPr lang="zh-CN" altLang="en-US" smtClean="0"/>
              <a:pPr>
                <a:defRPr/>
              </a:pPr>
              <a:t>2021年11月10日星期三</a:t>
            </a:fld>
            <a:endParaRPr lang="en-US" altLang="zh-CN"/>
          </a:p>
        </p:txBody>
      </p:sp>
      <p:sp>
        <p:nvSpPr>
          <p:cNvPr id="12293" name="灯片编号占位符 4">
            <a:extLst>
              <a:ext uri="{FF2B5EF4-FFF2-40B4-BE49-F238E27FC236}">
                <a16:creationId xmlns:a16="http://schemas.microsoft.com/office/drawing/2014/main" id="{2A080CBB-523E-4ACE-844A-1478ECEF7F9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637A6D1-4ED2-4A9B-A5FC-9A65CA1DCE34}" type="slidenum">
              <a:rPr lang="zh-CN" altLang="en-US" sz="2400">
                <a:solidFill>
                  <a:schemeClr val="accent2"/>
                </a:solidFill>
                <a:latin typeface="Times New Roman" panose="02020603050405020304" pitchFamily="18" charset="0"/>
              </a:rPr>
              <a:pPr>
                <a:spcBef>
                  <a:spcPct val="0"/>
                </a:spcBef>
                <a:buClrTx/>
                <a:buSzTx/>
                <a:buFontTx/>
                <a:buNone/>
              </a:pPr>
              <a:t>203</a:t>
            </a:fld>
            <a:endParaRPr lang="en-US" altLang="zh-CN" sz="2400">
              <a:solidFill>
                <a:schemeClr val="accent2"/>
              </a:solidFill>
              <a:latin typeface="Times New Roman" panose="02020603050405020304" pitchFamily="18" charset="0"/>
            </a:endParaRPr>
          </a:p>
        </p:txBody>
      </p:sp>
      <p:sp>
        <p:nvSpPr>
          <p:cNvPr id="12294" name="页脚占位符 5">
            <a:extLst>
              <a:ext uri="{FF2B5EF4-FFF2-40B4-BE49-F238E27FC236}">
                <a16:creationId xmlns:a16="http://schemas.microsoft.com/office/drawing/2014/main" id="{7E7C5475-21B5-47FE-9A4E-F98EFEA75CD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452455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体系结构</a:t>
            </a:r>
          </a:p>
        </p:txBody>
      </p:sp>
      <p:sp>
        <p:nvSpPr>
          <p:cNvPr id="3" name="内容占位符 2"/>
          <p:cNvSpPr>
            <a:spLocks noGrp="1"/>
          </p:cNvSpPr>
          <p:nvPr>
            <p:ph idx="1"/>
          </p:nvPr>
        </p:nvSpPr>
        <p:spPr/>
        <p:txBody>
          <a:bodyPr/>
          <a:lstStyle/>
          <a:p>
            <a:r>
              <a:rPr lang="zh-CN" altLang="en-US" dirty="0"/>
              <a:t>一个运行着的 </a:t>
            </a:r>
            <a:r>
              <a:rPr lang="en-US" altLang="zh-CN" dirty="0"/>
              <a:t>MongoDB </a:t>
            </a:r>
            <a:r>
              <a:rPr lang="zh-CN" altLang="en-US" dirty="0"/>
              <a:t>数据库就可以看成是一个 </a:t>
            </a:r>
            <a:r>
              <a:rPr lang="en-US" altLang="zh-CN" dirty="0"/>
              <a:t>MongoDB Server</a:t>
            </a:r>
          </a:p>
          <a:p>
            <a:r>
              <a:rPr lang="en-US" altLang="zh-CN" dirty="0"/>
              <a:t>Server </a:t>
            </a:r>
            <a:r>
              <a:rPr lang="zh-CN" altLang="en-US" dirty="0"/>
              <a:t>由实例和数据库组成，在一般的情况下一个 </a:t>
            </a:r>
            <a:r>
              <a:rPr lang="en-US" altLang="zh-CN" dirty="0"/>
              <a:t>MongoDB Server </a:t>
            </a:r>
            <a:r>
              <a:rPr lang="zh-CN" altLang="en-US" dirty="0"/>
              <a:t>机器上包含一个实例和多个与之对应的数据库 </a:t>
            </a:r>
            <a:endParaRPr lang="en-US" altLang="zh-CN" dirty="0"/>
          </a:p>
          <a:p>
            <a:r>
              <a:rPr lang="en-US" altLang="zh-CN" dirty="0"/>
              <a:t>MongoDB </a:t>
            </a:r>
            <a:r>
              <a:rPr lang="zh-CN" altLang="en-US" dirty="0"/>
              <a:t>中一系列物理文件</a:t>
            </a:r>
            <a:r>
              <a:rPr lang="en-US" altLang="zh-CN" dirty="0"/>
              <a:t>(</a:t>
            </a:r>
            <a:r>
              <a:rPr lang="zh-CN" altLang="en-US" dirty="0"/>
              <a:t>数据文件，日志文件等</a:t>
            </a:r>
            <a:r>
              <a:rPr lang="en-US" altLang="zh-CN" dirty="0"/>
              <a:t>)</a:t>
            </a:r>
            <a:r>
              <a:rPr lang="zh-CN" altLang="en-US" dirty="0"/>
              <a:t>的集合或与之对应的逻辑结构</a:t>
            </a:r>
            <a:r>
              <a:rPr lang="en-US" altLang="zh-CN" dirty="0"/>
              <a:t>(</a:t>
            </a:r>
            <a:r>
              <a:rPr lang="zh-CN" altLang="en-US" dirty="0"/>
              <a:t>集合，文档等</a:t>
            </a:r>
            <a:r>
              <a:rPr lang="en-US" altLang="zh-CN" dirty="0"/>
              <a:t>)</a:t>
            </a:r>
            <a:r>
              <a:rPr lang="zh-CN" altLang="en-US" dirty="0"/>
              <a:t>被称为数据库 </a:t>
            </a:r>
            <a:br>
              <a:rPr lang="zh-CN" altLang="en-US" dirty="0"/>
            </a:br>
            <a:br>
              <a:rPr lang="zh-CN" altLang="en-US" dirty="0"/>
            </a:br>
            <a:br>
              <a:rPr lang="en-US" altLang="zh-CN" dirty="0"/>
            </a:br>
            <a:endParaRPr lang="zh-CN" altLang="en-US"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204</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spTree>
    <p:extLst>
      <p:ext uri="{BB962C8B-B14F-4D97-AF65-F5344CB8AC3E}">
        <p14:creationId xmlns:p14="http://schemas.microsoft.com/office/powerpoint/2010/main" val="81075126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存储结构</a:t>
            </a:r>
          </a:p>
        </p:txBody>
      </p:sp>
      <p:sp>
        <p:nvSpPr>
          <p:cNvPr id="3" name="内容占位符 2"/>
          <p:cNvSpPr>
            <a:spLocks noGrp="1"/>
          </p:cNvSpPr>
          <p:nvPr>
            <p:ph idx="1"/>
          </p:nvPr>
        </p:nvSpPr>
        <p:spPr/>
        <p:txBody>
          <a:bodyPr/>
          <a:lstStyle/>
          <a:p>
            <a:r>
              <a:rPr lang="en-US" altLang="zh-CN" sz="2400" dirty="0"/>
              <a:t>MongoDB </a:t>
            </a:r>
            <a:r>
              <a:rPr lang="zh-CN" altLang="en-US" sz="2400" dirty="0"/>
              <a:t>的默认数据目录是</a:t>
            </a:r>
            <a:r>
              <a:rPr lang="en-US" altLang="zh-CN" sz="2400" dirty="0"/>
              <a:t>/data/</a:t>
            </a:r>
            <a:r>
              <a:rPr lang="en-US" altLang="zh-CN" sz="2400" dirty="0" err="1"/>
              <a:t>db</a:t>
            </a:r>
            <a:r>
              <a:rPr lang="zh-CN" altLang="en-US" sz="2400" dirty="0"/>
              <a:t>，它负责存储所有的 </a:t>
            </a:r>
            <a:r>
              <a:rPr lang="en-US" altLang="zh-CN" sz="2400" dirty="0"/>
              <a:t>MongoDB </a:t>
            </a:r>
            <a:r>
              <a:rPr lang="zh-CN" altLang="en-US" sz="2400" dirty="0"/>
              <a:t>的数据文件 </a:t>
            </a:r>
            <a:endParaRPr lang="en-US" altLang="zh-CN" sz="2400" dirty="0"/>
          </a:p>
          <a:p>
            <a:r>
              <a:rPr lang="zh-CN" altLang="en-US" sz="2400" dirty="0"/>
              <a:t>在 </a:t>
            </a:r>
            <a:r>
              <a:rPr lang="en-US" altLang="zh-CN" sz="2400" dirty="0"/>
              <a:t>MongoDB</a:t>
            </a:r>
            <a:r>
              <a:rPr lang="zh-CN" altLang="en-US" sz="2400" dirty="0"/>
              <a:t>内部，每个数据库都包含一个</a:t>
            </a:r>
            <a:r>
              <a:rPr lang="en-US" altLang="zh-CN" sz="2400" dirty="0"/>
              <a:t>.ns </a:t>
            </a:r>
            <a:r>
              <a:rPr lang="zh-CN" altLang="en-US" sz="2400" dirty="0"/>
              <a:t>文件和一些数据文件，而且这些数据文件会随着数据量的</a:t>
            </a:r>
            <a:br>
              <a:rPr lang="zh-CN" altLang="en-US" sz="2400" dirty="0"/>
            </a:br>
            <a:r>
              <a:rPr lang="zh-CN" altLang="en-US" sz="2400" dirty="0"/>
              <a:t>增加而变得越来越多</a:t>
            </a:r>
            <a:endParaRPr lang="en-US" altLang="zh-CN" sz="2400" dirty="0"/>
          </a:p>
          <a:p>
            <a:pPr lvl="1"/>
            <a:r>
              <a:rPr lang="zh-CN" altLang="en-US" sz="2000" dirty="0"/>
              <a:t>如果系统中有一个叫做 </a:t>
            </a:r>
            <a:r>
              <a:rPr lang="en-US" altLang="zh-CN" sz="2000" dirty="0"/>
              <a:t>foo </a:t>
            </a:r>
            <a:r>
              <a:rPr lang="zh-CN" altLang="en-US" sz="2000" dirty="0"/>
              <a:t>的数据库，那么构成 </a:t>
            </a:r>
            <a:r>
              <a:rPr lang="en-US" altLang="zh-CN" sz="2000" dirty="0"/>
              <a:t>foo </a:t>
            </a:r>
            <a:r>
              <a:rPr lang="zh-CN" altLang="en-US" sz="2000" dirty="0"/>
              <a:t>这个数据库的文件就会由 </a:t>
            </a:r>
            <a:r>
              <a:rPr lang="en-US" altLang="zh-CN" sz="2000" dirty="0" err="1"/>
              <a:t>foo.ns</a:t>
            </a:r>
            <a:r>
              <a:rPr lang="zh-CN" altLang="en-US" sz="2000" dirty="0"/>
              <a:t>，</a:t>
            </a:r>
            <a:r>
              <a:rPr lang="en-US" altLang="zh-CN" sz="2000" dirty="0"/>
              <a:t>foo.0</a:t>
            </a:r>
            <a:r>
              <a:rPr lang="zh-CN" altLang="en-US" sz="2000" dirty="0"/>
              <a:t>，</a:t>
            </a:r>
            <a:r>
              <a:rPr lang="en-US" altLang="zh-CN" sz="2000" dirty="0"/>
              <a:t>foo.1</a:t>
            </a:r>
            <a:r>
              <a:rPr lang="zh-CN" altLang="en-US" sz="2000" dirty="0"/>
              <a:t>，</a:t>
            </a:r>
            <a:r>
              <a:rPr lang="en-US" altLang="zh-CN" sz="2000" dirty="0"/>
              <a:t>foo.2 </a:t>
            </a:r>
            <a:r>
              <a:rPr lang="zh-CN" altLang="en-US" sz="2000" dirty="0"/>
              <a:t>等等组成 </a:t>
            </a:r>
            <a:br>
              <a:rPr lang="zh-CN" altLang="en-US" sz="2000" dirty="0"/>
            </a:br>
            <a:r>
              <a:rPr lang="zh-CN" altLang="en-US" sz="2000" dirty="0"/>
              <a:t> </a:t>
            </a:r>
            <a:br>
              <a:rPr lang="zh-CN" altLang="en-US" sz="2000" dirty="0"/>
            </a:br>
            <a:br>
              <a:rPr lang="zh-CN" altLang="en-US" sz="2000" dirty="0"/>
            </a:br>
            <a:endParaRPr lang="zh-CN" altLang="en-US" sz="20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205</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pic>
        <p:nvPicPr>
          <p:cNvPr id="6" name="图片 5"/>
          <p:cNvPicPr>
            <a:picLocks noChangeAspect="1"/>
          </p:cNvPicPr>
          <p:nvPr/>
        </p:nvPicPr>
        <p:blipFill>
          <a:blip r:embed="rId2"/>
          <a:stretch>
            <a:fillRect/>
          </a:stretch>
        </p:blipFill>
        <p:spPr>
          <a:xfrm>
            <a:off x="1371700" y="2204864"/>
            <a:ext cx="7200800" cy="3786842"/>
          </a:xfrm>
          <a:prstGeom prst="rect">
            <a:avLst/>
          </a:prstGeom>
        </p:spPr>
      </p:pic>
    </p:spTree>
    <p:extLst>
      <p:ext uri="{BB962C8B-B14F-4D97-AF65-F5344CB8AC3E}">
        <p14:creationId xmlns:p14="http://schemas.microsoft.com/office/powerpoint/2010/main" val="60816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存储结构</a:t>
            </a:r>
          </a:p>
        </p:txBody>
      </p:sp>
      <p:sp>
        <p:nvSpPr>
          <p:cNvPr id="3" name="内容占位符 2"/>
          <p:cNvSpPr>
            <a:spLocks noGrp="1"/>
          </p:cNvSpPr>
          <p:nvPr>
            <p:ph idx="1"/>
          </p:nvPr>
        </p:nvSpPr>
        <p:spPr/>
        <p:txBody>
          <a:bodyPr/>
          <a:lstStyle/>
          <a:p>
            <a:r>
              <a:rPr lang="en-US" altLang="zh-CN" sz="2400" dirty="0"/>
              <a:t>MongoDB </a:t>
            </a:r>
            <a:r>
              <a:rPr lang="zh-CN" altLang="en-US" sz="2400" dirty="0"/>
              <a:t>内部有预分配空间的机制，每个预分配的文件都用 </a:t>
            </a:r>
            <a:r>
              <a:rPr lang="en-US" altLang="zh-CN" sz="2400" dirty="0"/>
              <a:t>0 </a:t>
            </a:r>
            <a:r>
              <a:rPr lang="zh-CN" altLang="en-US" sz="2400" dirty="0"/>
              <a:t>进行填充，由于有了这个机制，</a:t>
            </a:r>
            <a:r>
              <a:rPr lang="en-US" altLang="zh-CN" sz="2400" dirty="0"/>
              <a:t>MongoDB </a:t>
            </a:r>
            <a:r>
              <a:rPr lang="zh-CN" altLang="en-US" sz="2400" dirty="0"/>
              <a:t>始终保持额外的空间和空余的数据文件，从而有效避免了由于数据暴增而带来的磁盘压力过大的问题</a:t>
            </a:r>
            <a:endParaRPr lang="en-US" altLang="zh-CN" sz="2400" dirty="0"/>
          </a:p>
          <a:p>
            <a:r>
              <a:rPr lang="zh-CN" altLang="en-US" sz="2400" dirty="0"/>
              <a:t>由于集合中数据量的增加，数据文件每新分配一次，它的大小都会是上一个数据文件大小的 </a:t>
            </a:r>
            <a:r>
              <a:rPr lang="en-US" altLang="zh-CN" sz="2400" dirty="0"/>
              <a:t>2</a:t>
            </a:r>
            <a:r>
              <a:rPr lang="zh-CN" altLang="en-US" sz="2400" dirty="0"/>
              <a:t>倍，每个数据文件最大 </a:t>
            </a:r>
            <a:r>
              <a:rPr lang="en-US" altLang="zh-CN" sz="2400" dirty="0"/>
              <a:t>2G</a:t>
            </a:r>
            <a:r>
              <a:rPr lang="zh-CN" altLang="en-US" sz="2400" dirty="0"/>
              <a:t>。这样的机制有利于防止较小的数据库浪费过多的磁盘空间，同时又能保证较大的数据库有相应的预留空间使用</a:t>
            </a:r>
            <a:endParaRPr lang="en-US" altLang="zh-CN" sz="2400" dirty="0"/>
          </a:p>
          <a:p>
            <a:r>
              <a:rPr lang="zh-CN" altLang="en-US" sz="2400" dirty="0"/>
              <a:t>数据库的每个集合都对应一个命名空间，每个索引也有对应的命名空间。这些命名空间的元数据都集中在*</a:t>
            </a:r>
            <a:r>
              <a:rPr lang="en-US" altLang="zh-CN" sz="2400" dirty="0"/>
              <a:t>.ns </a:t>
            </a:r>
            <a:r>
              <a:rPr lang="zh-CN" altLang="en-US" sz="2400" dirty="0"/>
              <a:t>文件中</a:t>
            </a:r>
            <a:br>
              <a:rPr lang="zh-CN" altLang="en-US" sz="2400" dirty="0"/>
            </a:br>
            <a:br>
              <a:rPr lang="zh-CN" altLang="en-US" sz="2400" dirty="0"/>
            </a:br>
            <a:br>
              <a:rPr lang="zh-CN" altLang="en-US" sz="2400" dirty="0"/>
            </a:br>
            <a:endParaRPr lang="zh-CN" altLang="en-US" sz="24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206</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spTree>
    <p:extLst>
      <p:ext uri="{BB962C8B-B14F-4D97-AF65-F5344CB8AC3E}">
        <p14:creationId xmlns:p14="http://schemas.microsoft.com/office/powerpoint/2010/main" val="20494184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存储结构</a:t>
            </a:r>
          </a:p>
        </p:txBody>
      </p:sp>
      <p:sp>
        <p:nvSpPr>
          <p:cNvPr id="3" name="内容占位符 2"/>
          <p:cNvSpPr>
            <a:spLocks noGrp="1"/>
          </p:cNvSpPr>
          <p:nvPr>
            <p:ph idx="1"/>
          </p:nvPr>
        </p:nvSpPr>
        <p:spPr>
          <a:xfrm>
            <a:off x="540703" y="1484948"/>
            <a:ext cx="7772400" cy="1512004"/>
          </a:xfrm>
        </p:spPr>
        <p:txBody>
          <a:bodyPr/>
          <a:lstStyle/>
          <a:p>
            <a:r>
              <a:rPr lang="zh-CN" altLang="en-US" sz="2400" dirty="0"/>
              <a:t>在下图中，</a:t>
            </a:r>
            <a:r>
              <a:rPr lang="en-US" altLang="zh-CN" sz="2400" dirty="0"/>
              <a:t>foo</a:t>
            </a:r>
            <a:r>
              <a:rPr lang="zh-CN" altLang="en-US" sz="2400" dirty="0"/>
              <a:t>这个数据库包含 </a:t>
            </a:r>
            <a:r>
              <a:rPr lang="en-US" altLang="zh-CN" sz="2400" dirty="0"/>
              <a:t>3 </a:t>
            </a:r>
            <a:r>
              <a:rPr lang="zh-CN" altLang="en-US" sz="2400" dirty="0"/>
              <a:t>个文件用于存储集合和索引数据，</a:t>
            </a:r>
            <a:r>
              <a:rPr lang="en-US" altLang="zh-CN" sz="2400" dirty="0"/>
              <a:t>foo.2 </a:t>
            </a:r>
            <a:r>
              <a:rPr lang="zh-CN" altLang="en-US" sz="2400" dirty="0"/>
              <a:t>文件属于预分配的空文件。 </a:t>
            </a:r>
            <a:r>
              <a:rPr lang="en-US" altLang="zh-CN" sz="2400" dirty="0"/>
              <a:t>foo.0 </a:t>
            </a:r>
            <a:r>
              <a:rPr lang="zh-CN" altLang="en-US" sz="2400" dirty="0"/>
              <a:t>和 </a:t>
            </a:r>
            <a:r>
              <a:rPr lang="en-US" altLang="zh-CN" sz="2400" dirty="0"/>
              <a:t>foo.1 </a:t>
            </a:r>
            <a:r>
              <a:rPr lang="zh-CN" altLang="en-US" sz="2400" dirty="0"/>
              <a:t>这两个数据文件被分为了相应的盘区对应不同的名字空间 </a:t>
            </a:r>
            <a:br>
              <a:rPr lang="zh-CN" altLang="en-US" dirty="0"/>
            </a:br>
            <a:endParaRPr lang="zh-CN" altLang="en-US"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207</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pic>
        <p:nvPicPr>
          <p:cNvPr id="6" name="图片 5"/>
          <p:cNvPicPr>
            <a:picLocks noChangeAspect="1"/>
          </p:cNvPicPr>
          <p:nvPr/>
        </p:nvPicPr>
        <p:blipFill>
          <a:blip r:embed="rId3"/>
          <a:stretch>
            <a:fillRect/>
          </a:stretch>
        </p:blipFill>
        <p:spPr>
          <a:xfrm>
            <a:off x="3291415" y="2638583"/>
            <a:ext cx="4777401" cy="3969857"/>
          </a:xfrm>
          <a:prstGeom prst="rect">
            <a:avLst/>
          </a:prstGeom>
        </p:spPr>
      </p:pic>
    </p:spTree>
    <p:extLst>
      <p:ext uri="{BB962C8B-B14F-4D97-AF65-F5344CB8AC3E}">
        <p14:creationId xmlns:p14="http://schemas.microsoft.com/office/powerpoint/2010/main" val="23464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存储结构</a:t>
            </a:r>
          </a:p>
        </p:txBody>
      </p:sp>
      <p:sp>
        <p:nvSpPr>
          <p:cNvPr id="3" name="内容占位符 2"/>
          <p:cNvSpPr>
            <a:spLocks noGrp="1"/>
          </p:cNvSpPr>
          <p:nvPr>
            <p:ph idx="1"/>
          </p:nvPr>
        </p:nvSpPr>
        <p:spPr/>
        <p:txBody>
          <a:bodyPr/>
          <a:lstStyle/>
          <a:p>
            <a:r>
              <a:rPr lang="zh-CN" altLang="en-US" sz="2400" dirty="0"/>
              <a:t>上图显示了命名空间和盘区的关系。每个命名空间可以包含多个不同的盘区，这些盘区并不是连续的。与数据文件的增长相同，每一个命名空间对应的盘区大小的也是随着分配的次数不断增长的。这样做的目的是为了平衡命名空间浪费的空间与保持某一个命名空间中数据的连续性。</a:t>
            </a:r>
            <a:endParaRPr lang="en-US" altLang="zh-CN" sz="2400" dirty="0"/>
          </a:p>
          <a:p>
            <a:r>
              <a:rPr lang="zh-CN" altLang="en-US" sz="2400" dirty="0"/>
              <a:t>上图中还有一个需要注意的命名空间：</a:t>
            </a:r>
            <a:r>
              <a:rPr lang="en-US" altLang="zh-CN" sz="2400" dirty="0"/>
              <a:t>$</a:t>
            </a:r>
            <a:r>
              <a:rPr lang="en-US" altLang="zh-CN" sz="2400" dirty="0" err="1"/>
              <a:t>freelist</a:t>
            </a:r>
            <a:r>
              <a:rPr lang="zh-CN" altLang="en-US" sz="2400" dirty="0"/>
              <a:t>，这个命名空间用于记录不再使用的盘区</a:t>
            </a:r>
            <a:r>
              <a:rPr lang="en-US" altLang="zh-CN" sz="2400" dirty="0"/>
              <a:t>(</a:t>
            </a:r>
            <a:r>
              <a:rPr lang="zh-CN" altLang="en-US" sz="2400" dirty="0"/>
              <a:t>被删除的 </a:t>
            </a:r>
            <a:r>
              <a:rPr lang="en-US" altLang="zh-CN" sz="2400" dirty="0"/>
              <a:t>Collection</a:t>
            </a:r>
            <a:r>
              <a:rPr lang="zh-CN" altLang="en-US" sz="2400" dirty="0"/>
              <a:t>或索引</a:t>
            </a:r>
            <a:r>
              <a:rPr lang="en-US" altLang="zh-CN" sz="2400" dirty="0"/>
              <a:t>)</a:t>
            </a:r>
            <a:r>
              <a:rPr lang="zh-CN" altLang="en-US" sz="2400" dirty="0"/>
              <a:t>。 每当命名空间需要分配新的盘区的时候，都会先查看</a:t>
            </a:r>
            <a:r>
              <a:rPr lang="en-US" altLang="zh-CN" sz="2400" dirty="0"/>
              <a:t>$</a:t>
            </a:r>
            <a:r>
              <a:rPr lang="en-US" altLang="zh-CN" sz="2400" dirty="0" err="1"/>
              <a:t>freelist</a:t>
            </a:r>
            <a:r>
              <a:rPr lang="en-US" altLang="zh-CN" sz="2400" dirty="0"/>
              <a:t> </a:t>
            </a:r>
            <a:r>
              <a:rPr lang="zh-CN" altLang="en-US" sz="2400" dirty="0"/>
              <a:t>是否有大小合适的盘区可以使用，这样就回收空闲的磁盘空间。</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208</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spTree>
    <p:extLst>
      <p:ext uri="{BB962C8B-B14F-4D97-AF65-F5344CB8AC3E}">
        <p14:creationId xmlns:p14="http://schemas.microsoft.com/office/powerpoint/2010/main" val="2544928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352790A-C056-44A4-B00F-A0B5E7A4ED42}"/>
              </a:ext>
            </a:extLst>
          </p:cNvPr>
          <p:cNvSpPr>
            <a:spLocks noGrp="1"/>
          </p:cNvSpPr>
          <p:nvPr>
            <p:ph type="title"/>
          </p:nvPr>
        </p:nvSpPr>
        <p:spPr/>
        <p:txBody>
          <a:bodyPr/>
          <a:lstStyle/>
          <a:p>
            <a:r>
              <a:rPr lang="zh-CN" altLang="en-US"/>
              <a:t>提纲</a:t>
            </a:r>
          </a:p>
        </p:txBody>
      </p:sp>
      <p:sp>
        <p:nvSpPr>
          <p:cNvPr id="12291" name="内容占位符 2">
            <a:extLst>
              <a:ext uri="{FF2B5EF4-FFF2-40B4-BE49-F238E27FC236}">
                <a16:creationId xmlns:a16="http://schemas.microsoft.com/office/drawing/2014/main" id="{2D118765-4489-4D29-B932-D9FCB229FBC6}"/>
              </a:ext>
            </a:extLst>
          </p:cNvPr>
          <p:cNvSpPr>
            <a:spLocks noGrp="1"/>
          </p:cNvSpPr>
          <p:nvPr>
            <p:ph idx="1"/>
          </p:nvPr>
        </p:nvSpPr>
        <p:spPr>
          <a:xfrm>
            <a:off x="685800" y="1360512"/>
            <a:ext cx="7772400" cy="4876800"/>
          </a:xfrm>
        </p:spPr>
        <p:txBody>
          <a:bodyPr/>
          <a:lstStyle/>
          <a:p>
            <a:pPr>
              <a:lnSpc>
                <a:spcPct val="150000"/>
              </a:lnSpc>
            </a:pPr>
            <a:r>
              <a:rPr lang="zh-CN" altLang="en-US" sz="2400" dirty="0"/>
              <a:t>文档型数据库</a:t>
            </a:r>
            <a:endParaRPr lang="en-US" altLang="zh-CN" sz="2400" dirty="0"/>
          </a:p>
          <a:p>
            <a:pPr>
              <a:lnSpc>
                <a:spcPct val="150000"/>
              </a:lnSpc>
            </a:pPr>
            <a:r>
              <a:rPr lang="en-US" altLang="zh-CN" sz="2400" dirty="0"/>
              <a:t>MongoDB</a:t>
            </a:r>
            <a:r>
              <a:rPr lang="zh-CN" altLang="en-US" sz="2400" dirty="0"/>
              <a:t>数据库</a:t>
            </a:r>
            <a:endParaRPr lang="en-US" altLang="zh-CN" sz="2400" dirty="0">
              <a:solidFill>
                <a:srgbClr val="FF0000"/>
              </a:solidFill>
            </a:endParaRPr>
          </a:p>
          <a:p>
            <a:pPr lvl="1">
              <a:lnSpc>
                <a:spcPct val="150000"/>
              </a:lnSpc>
            </a:pPr>
            <a:r>
              <a:rPr lang="en-US" altLang="zh-CN" sz="2000" dirty="0">
                <a:solidFill>
                  <a:schemeClr val="bg1"/>
                </a:solidFill>
                <a:cs typeface="+mn-cs"/>
              </a:rPr>
              <a:t>MongoDB</a:t>
            </a:r>
            <a:r>
              <a:rPr lang="zh-CN" altLang="en-US" sz="2000" dirty="0">
                <a:solidFill>
                  <a:schemeClr val="bg1"/>
                </a:solidFill>
                <a:cs typeface="+mn-cs"/>
              </a:rPr>
              <a:t>简介</a:t>
            </a:r>
            <a:endParaRPr lang="en-US" altLang="zh-CN" sz="2000" dirty="0">
              <a:solidFill>
                <a:schemeClr val="bg1"/>
              </a:solidFill>
              <a:cs typeface="+mn-cs"/>
            </a:endParaRPr>
          </a:p>
          <a:p>
            <a:pPr lvl="1">
              <a:lnSpc>
                <a:spcPct val="150000"/>
              </a:lnSpc>
            </a:pPr>
            <a:r>
              <a:rPr lang="en-US" altLang="zh-CN" sz="2000" dirty="0"/>
              <a:t>MongoDB</a:t>
            </a:r>
            <a:r>
              <a:rPr lang="zh-CN" altLang="en-US" sz="2000" dirty="0"/>
              <a:t>数据模型</a:t>
            </a:r>
            <a:endParaRPr lang="en-US" altLang="zh-CN" sz="2000" dirty="0"/>
          </a:p>
          <a:p>
            <a:pPr lvl="1">
              <a:lnSpc>
                <a:spcPct val="150000"/>
              </a:lnSpc>
            </a:pPr>
            <a:r>
              <a:rPr lang="en-US" altLang="zh-CN" sz="2000" dirty="0"/>
              <a:t>MongoDB</a:t>
            </a:r>
            <a:r>
              <a:rPr lang="zh-CN" altLang="en-US" sz="2000" dirty="0"/>
              <a:t>访问与操作</a:t>
            </a:r>
            <a:endParaRPr lang="en-US" altLang="zh-CN" sz="2000" dirty="0"/>
          </a:p>
          <a:p>
            <a:pPr lvl="1">
              <a:lnSpc>
                <a:spcPct val="150000"/>
              </a:lnSpc>
            </a:pPr>
            <a:r>
              <a:rPr lang="en-US" altLang="zh-CN" sz="2000" dirty="0"/>
              <a:t>MongoDB</a:t>
            </a:r>
            <a:r>
              <a:rPr lang="zh-CN" altLang="en-US" sz="2000" dirty="0"/>
              <a:t>管理命令</a:t>
            </a:r>
            <a:endParaRPr lang="en-US" altLang="zh-CN" sz="2000" dirty="0"/>
          </a:p>
          <a:p>
            <a:pPr lvl="1">
              <a:lnSpc>
                <a:spcPct val="150000"/>
              </a:lnSpc>
            </a:pPr>
            <a:r>
              <a:rPr lang="en-US" altLang="zh-CN" sz="2000" dirty="0"/>
              <a:t>MongoDB</a:t>
            </a:r>
            <a:r>
              <a:rPr lang="zh-CN" altLang="en-US" sz="2000" dirty="0"/>
              <a:t>应用案例</a:t>
            </a:r>
            <a:endParaRPr lang="en-US" altLang="zh-CN" sz="2000" dirty="0">
              <a:solidFill>
                <a:srgbClr val="FF0000"/>
              </a:solidFill>
            </a:endParaRPr>
          </a:p>
          <a:p>
            <a:pPr lvl="1">
              <a:lnSpc>
                <a:spcPct val="150000"/>
              </a:lnSpc>
            </a:pPr>
            <a:r>
              <a:rPr lang="en-US" altLang="zh-CN" sz="2000" dirty="0"/>
              <a:t>MongoDB</a:t>
            </a:r>
            <a:r>
              <a:rPr lang="zh-CN" altLang="en-US" sz="2000" dirty="0"/>
              <a:t>实现机制</a:t>
            </a:r>
            <a:endParaRPr lang="en-US" altLang="zh-CN" sz="2000" dirty="0"/>
          </a:p>
          <a:p>
            <a:pPr>
              <a:lnSpc>
                <a:spcPct val="150000"/>
              </a:lnSpc>
            </a:pPr>
            <a:r>
              <a:rPr lang="en-US" altLang="zh-CN" sz="2400" dirty="0">
                <a:solidFill>
                  <a:srgbClr val="FF0000"/>
                </a:solidFill>
              </a:rPr>
              <a:t>CouchDB</a:t>
            </a:r>
            <a:r>
              <a:rPr lang="zh-CN" altLang="en-US" sz="2400" dirty="0">
                <a:solidFill>
                  <a:srgbClr val="FF0000"/>
                </a:solidFill>
              </a:rPr>
              <a:t>数据库</a:t>
            </a:r>
            <a:endParaRPr lang="en-US" altLang="zh-CN" sz="2400" dirty="0">
              <a:solidFill>
                <a:srgbClr val="FF0000"/>
              </a:solidFill>
            </a:endParaRPr>
          </a:p>
          <a:p>
            <a:pPr>
              <a:lnSpc>
                <a:spcPct val="150000"/>
              </a:lnSpc>
            </a:pPr>
            <a:endParaRPr lang="en-US" altLang="zh-CN" sz="2400" dirty="0"/>
          </a:p>
          <a:p>
            <a:pPr>
              <a:lnSpc>
                <a:spcPct val="150000"/>
              </a:lnSpc>
            </a:pPr>
            <a:endParaRPr lang="en-US" altLang="zh-CN" sz="2400" dirty="0"/>
          </a:p>
          <a:p>
            <a:pPr>
              <a:lnSpc>
                <a:spcPct val="150000"/>
              </a:lnSpc>
            </a:pPr>
            <a:endParaRPr lang="zh-CN" altLang="en-US" sz="2400" dirty="0"/>
          </a:p>
        </p:txBody>
      </p:sp>
      <p:sp>
        <p:nvSpPr>
          <p:cNvPr id="4" name="日期占位符 3">
            <a:extLst>
              <a:ext uri="{FF2B5EF4-FFF2-40B4-BE49-F238E27FC236}">
                <a16:creationId xmlns:a16="http://schemas.microsoft.com/office/drawing/2014/main" id="{2250429D-DD41-44A2-99CC-09F44994EE3E}"/>
              </a:ext>
            </a:extLst>
          </p:cNvPr>
          <p:cNvSpPr>
            <a:spLocks noGrp="1"/>
          </p:cNvSpPr>
          <p:nvPr>
            <p:ph type="dt" sz="quarter" idx="10"/>
          </p:nvPr>
        </p:nvSpPr>
        <p:spPr/>
        <p:txBody>
          <a:bodyPr/>
          <a:lstStyle/>
          <a:p>
            <a:pPr>
              <a:defRPr/>
            </a:pPr>
            <a:fld id="{3809799F-1DE9-4A06-947D-268105C138FD}" type="datetime3">
              <a:rPr lang="zh-CN" altLang="en-US" smtClean="0"/>
              <a:pPr>
                <a:defRPr/>
              </a:pPr>
              <a:t>2021年11月10日星期三</a:t>
            </a:fld>
            <a:endParaRPr lang="en-US" altLang="zh-CN"/>
          </a:p>
        </p:txBody>
      </p:sp>
      <p:sp>
        <p:nvSpPr>
          <p:cNvPr id="12293" name="灯片编号占位符 4">
            <a:extLst>
              <a:ext uri="{FF2B5EF4-FFF2-40B4-BE49-F238E27FC236}">
                <a16:creationId xmlns:a16="http://schemas.microsoft.com/office/drawing/2014/main" id="{2A080CBB-523E-4ACE-844A-1478ECEF7F9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637A6D1-4ED2-4A9B-A5FC-9A65CA1DCE34}" type="slidenum">
              <a:rPr lang="zh-CN" altLang="en-US" sz="2400">
                <a:solidFill>
                  <a:schemeClr val="accent2"/>
                </a:solidFill>
                <a:latin typeface="Times New Roman" panose="02020603050405020304" pitchFamily="18" charset="0"/>
              </a:rPr>
              <a:pPr>
                <a:spcBef>
                  <a:spcPct val="0"/>
                </a:spcBef>
                <a:buClrTx/>
                <a:buSzTx/>
                <a:buFontTx/>
                <a:buNone/>
              </a:pPr>
              <a:t>209</a:t>
            </a:fld>
            <a:endParaRPr lang="en-US" altLang="zh-CN" sz="2400">
              <a:solidFill>
                <a:schemeClr val="accent2"/>
              </a:solidFill>
              <a:latin typeface="Times New Roman" panose="02020603050405020304" pitchFamily="18" charset="0"/>
            </a:endParaRPr>
          </a:p>
        </p:txBody>
      </p:sp>
      <p:sp>
        <p:nvSpPr>
          <p:cNvPr id="12294" name="页脚占位符 5">
            <a:extLst>
              <a:ext uri="{FF2B5EF4-FFF2-40B4-BE49-F238E27FC236}">
                <a16:creationId xmlns:a16="http://schemas.microsoft.com/office/drawing/2014/main" id="{7E7C5475-21B5-47FE-9A4E-F98EFEA75CD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49589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r>
              <a:rPr lang="zh-CN" altLang="en-US" dirty="0"/>
              <a:t>简介</a:t>
            </a:r>
            <a:r>
              <a:rPr lang="en-US" altLang="zh-CN" dirty="0"/>
              <a:t>-</a:t>
            </a:r>
            <a:r>
              <a:rPr lang="zh-CN" altLang="en-US" dirty="0"/>
              <a:t>优势</a:t>
            </a:r>
          </a:p>
        </p:txBody>
      </p:sp>
      <p:sp>
        <p:nvSpPr>
          <p:cNvPr id="3" name="内容占位符 2"/>
          <p:cNvSpPr>
            <a:spLocks noGrp="1"/>
          </p:cNvSpPr>
          <p:nvPr>
            <p:ph idx="1"/>
          </p:nvPr>
        </p:nvSpPr>
        <p:spPr/>
        <p:txBody>
          <a:bodyPr/>
          <a:lstStyle/>
          <a:p>
            <a:pPr>
              <a:lnSpc>
                <a:spcPct val="150000"/>
              </a:lnSpc>
            </a:pPr>
            <a:r>
              <a:rPr lang="zh-CN" altLang="en-US" sz="2400" dirty="0"/>
              <a:t>丰富的功能</a:t>
            </a:r>
            <a:endParaRPr lang="en-US" altLang="zh-CN" sz="2400" dirty="0"/>
          </a:p>
          <a:p>
            <a:pPr lvl="1">
              <a:lnSpc>
                <a:spcPct val="150000"/>
              </a:lnSpc>
            </a:pPr>
            <a:r>
              <a:rPr lang="zh-CN" altLang="en-US" sz="2000" dirty="0"/>
              <a:t>索引</a:t>
            </a:r>
            <a:endParaRPr lang="en-US" altLang="zh-CN" sz="2000" dirty="0"/>
          </a:p>
          <a:p>
            <a:pPr lvl="2">
              <a:lnSpc>
                <a:spcPct val="150000"/>
              </a:lnSpc>
            </a:pPr>
            <a:r>
              <a:rPr lang="zh-CN" altLang="en-US" sz="1800" dirty="0"/>
              <a:t>支持通用辅助索引</a:t>
            </a:r>
            <a:endParaRPr lang="en-US" altLang="zh-CN" sz="1800" dirty="0"/>
          </a:p>
          <a:p>
            <a:pPr lvl="1">
              <a:lnSpc>
                <a:spcPct val="150000"/>
              </a:lnSpc>
            </a:pPr>
            <a:r>
              <a:rPr lang="zh-CN" altLang="en-US" sz="2000" dirty="0"/>
              <a:t>存储</a:t>
            </a:r>
            <a:r>
              <a:rPr lang="en-US" altLang="zh-CN" sz="2000" dirty="0"/>
              <a:t>JavaScript</a:t>
            </a:r>
          </a:p>
          <a:p>
            <a:pPr lvl="1">
              <a:lnSpc>
                <a:spcPct val="150000"/>
              </a:lnSpc>
            </a:pPr>
            <a:r>
              <a:rPr lang="zh-CN" altLang="en-US" sz="2000" dirty="0"/>
              <a:t>聚合</a:t>
            </a:r>
            <a:endParaRPr lang="en-US" altLang="zh-CN" sz="2000" dirty="0"/>
          </a:p>
          <a:p>
            <a:pPr lvl="2">
              <a:lnSpc>
                <a:spcPct val="150000"/>
              </a:lnSpc>
            </a:pPr>
            <a:r>
              <a:rPr lang="zh-CN" altLang="en-US" sz="1800" dirty="0"/>
              <a:t>支持</a:t>
            </a:r>
            <a:r>
              <a:rPr lang="en-US" altLang="zh-CN" sz="1800" dirty="0" err="1"/>
              <a:t>MapReduce</a:t>
            </a:r>
            <a:r>
              <a:rPr lang="zh-CN" altLang="en-US" sz="1800" dirty="0"/>
              <a:t>和其他聚合工具</a:t>
            </a:r>
            <a:endParaRPr lang="en-US" altLang="zh-CN" sz="1800" dirty="0"/>
          </a:p>
          <a:p>
            <a:pPr lvl="1">
              <a:lnSpc>
                <a:spcPct val="150000"/>
              </a:lnSpc>
            </a:pPr>
            <a:r>
              <a:rPr lang="zh-CN" altLang="en-US" sz="2000" dirty="0"/>
              <a:t>固定集合</a:t>
            </a:r>
            <a:endParaRPr lang="en-US" altLang="zh-CN" sz="2000" dirty="0"/>
          </a:p>
          <a:p>
            <a:pPr lvl="2">
              <a:lnSpc>
                <a:spcPct val="150000"/>
              </a:lnSpc>
            </a:pPr>
            <a:r>
              <a:rPr lang="zh-CN" altLang="en-US" sz="1800" dirty="0"/>
              <a:t>集合的大小是有上限的，这一点对于日志特别有用</a:t>
            </a:r>
            <a:endParaRPr lang="en-US" altLang="zh-CN" sz="1800" dirty="0"/>
          </a:p>
          <a:p>
            <a:pPr lvl="1">
              <a:lnSpc>
                <a:spcPct val="150000"/>
              </a:lnSpc>
            </a:pPr>
            <a:r>
              <a:rPr lang="zh-CN" altLang="en-US" sz="2000" dirty="0"/>
              <a:t>文件存储</a:t>
            </a:r>
            <a:endParaRPr lang="en-US" altLang="zh-CN" sz="2000" dirty="0"/>
          </a:p>
          <a:p>
            <a:pPr lvl="2">
              <a:lnSpc>
                <a:spcPct val="150000"/>
              </a:lnSpc>
            </a:pPr>
            <a:r>
              <a:rPr lang="zh-CN" altLang="en-US" sz="1800" dirty="0"/>
              <a:t>支持一种容易使用的协议存储大型文件和文件的元数据</a:t>
            </a:r>
            <a:endParaRPr lang="en-US" altLang="zh-CN" sz="1800" dirty="0"/>
          </a:p>
          <a:p>
            <a:pPr lvl="2">
              <a:lnSpc>
                <a:spcPct val="150000"/>
              </a:lnSpc>
            </a:pPr>
            <a:endParaRPr lang="zh-CN" altLang="en-US" sz="20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21</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6" name="日期占位符 3">
            <a:extLst>
              <a:ext uri="{FF2B5EF4-FFF2-40B4-BE49-F238E27FC236}">
                <a16:creationId xmlns:a16="http://schemas.microsoft.com/office/drawing/2014/main" id="{B596B7D8-4681-478C-9169-D050588C5290}"/>
              </a:ext>
            </a:extLst>
          </p:cNvPr>
          <p:cNvSpPr>
            <a:spLocks noGrp="1"/>
          </p:cNvSpPr>
          <p:nvPr>
            <p:ph type="dt" sz="quarter" idx="10"/>
          </p:nvPr>
        </p:nvSpPr>
        <p:spPr>
          <a:xfrm>
            <a:off x="685800" y="6477000"/>
            <a:ext cx="2743200" cy="304800"/>
          </a:xfrm>
        </p:spPr>
        <p:txBody>
          <a:bodyPr/>
          <a:lstStyle/>
          <a:p>
            <a:pPr>
              <a:defRPr/>
            </a:pPr>
            <a:fld id="{7C114E49-9CC3-4CDB-B80C-18A661A8B21F}" type="datetime3">
              <a:rPr lang="zh-CN" altLang="en-US" smtClean="0"/>
              <a:pPr>
                <a:defRPr/>
              </a:pPr>
              <a:t>2021年11月10日星期三</a:t>
            </a:fld>
            <a:endParaRPr lang="en-US" altLang="zh-CN"/>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6CF9A-27D8-49F2-B211-55B47DBDE3DA}"/>
              </a:ext>
            </a:extLst>
          </p:cNvPr>
          <p:cNvSpPr>
            <a:spLocks noGrp="1"/>
          </p:cNvSpPr>
          <p:nvPr>
            <p:ph type="title"/>
          </p:nvPr>
        </p:nvSpPr>
        <p:spPr/>
        <p:txBody>
          <a:bodyPr/>
          <a:lstStyle/>
          <a:p>
            <a:pPr>
              <a:defRPr/>
            </a:pPr>
            <a:r>
              <a:rPr lang="en-US" altLang="zh-CN" dirty="0" err="1"/>
              <a:t>CouchDB</a:t>
            </a:r>
            <a:r>
              <a:rPr lang="zh-CN" altLang="en-US" dirty="0"/>
              <a:t>简介</a:t>
            </a:r>
          </a:p>
        </p:txBody>
      </p:sp>
      <p:sp>
        <p:nvSpPr>
          <p:cNvPr id="24579" name="内容占位符 2">
            <a:extLst>
              <a:ext uri="{FF2B5EF4-FFF2-40B4-BE49-F238E27FC236}">
                <a16:creationId xmlns:a16="http://schemas.microsoft.com/office/drawing/2014/main" id="{50004AB2-297D-4D86-8763-0238C987DC53}"/>
              </a:ext>
            </a:extLst>
          </p:cNvPr>
          <p:cNvSpPr>
            <a:spLocks noGrp="1"/>
          </p:cNvSpPr>
          <p:nvPr>
            <p:ph idx="1"/>
          </p:nvPr>
        </p:nvSpPr>
        <p:spPr/>
        <p:txBody>
          <a:bodyPr/>
          <a:lstStyle/>
          <a:p>
            <a:pPr>
              <a:lnSpc>
                <a:spcPct val="150000"/>
              </a:lnSpc>
              <a:defRPr/>
            </a:pPr>
            <a:r>
              <a:rPr lang="en-US" altLang="zh-CN" sz="2400" dirty="0" err="1">
                <a:latin typeface="+mn-ea"/>
              </a:rPr>
              <a:t>CouchDB</a:t>
            </a:r>
            <a:r>
              <a:rPr lang="en-US" altLang="zh-CN" sz="2400" dirty="0">
                <a:latin typeface="+mn-ea"/>
              </a:rPr>
              <a:t> </a:t>
            </a:r>
            <a:r>
              <a:rPr lang="zh-CN" altLang="en-US" sz="2400" dirty="0">
                <a:latin typeface="+mn-ea"/>
              </a:rPr>
              <a:t>是一个开源的面向文档的数据库管理系统</a:t>
            </a:r>
            <a:endParaRPr lang="en-US" altLang="zh-CN" sz="2400" dirty="0">
              <a:latin typeface="+mn-ea"/>
            </a:endParaRPr>
          </a:p>
          <a:p>
            <a:pPr>
              <a:lnSpc>
                <a:spcPct val="150000"/>
              </a:lnSpc>
              <a:defRPr/>
            </a:pPr>
            <a:r>
              <a:rPr lang="zh-CN" altLang="en-US" sz="2400" dirty="0">
                <a:latin typeface="+mn-ea"/>
              </a:rPr>
              <a:t>可以通过 </a:t>
            </a:r>
            <a:r>
              <a:rPr lang="en-US" altLang="zh-CN" sz="2400" dirty="0">
                <a:latin typeface="+mn-ea"/>
              </a:rPr>
              <a:t>RESTful JavaScript Object Notation (JSON) API </a:t>
            </a:r>
            <a:r>
              <a:rPr lang="zh-CN" altLang="en-US" sz="2400" dirty="0">
                <a:latin typeface="+mn-ea"/>
              </a:rPr>
              <a:t>访问</a:t>
            </a:r>
            <a:endParaRPr lang="en-US" altLang="zh-CN" sz="2400" dirty="0">
              <a:latin typeface="+mn-ea"/>
            </a:endParaRPr>
          </a:p>
          <a:p>
            <a:pPr>
              <a:lnSpc>
                <a:spcPct val="150000"/>
              </a:lnSpc>
              <a:defRPr/>
            </a:pPr>
            <a:r>
              <a:rPr lang="zh-CN" altLang="en-US" sz="2400" dirty="0">
                <a:latin typeface="+mn-ea"/>
              </a:rPr>
              <a:t>术语“</a:t>
            </a:r>
            <a:r>
              <a:rPr lang="en-US" altLang="zh-CN" sz="2400" dirty="0">
                <a:latin typeface="+mn-ea"/>
              </a:rPr>
              <a:t>Couch” </a:t>
            </a:r>
            <a:r>
              <a:rPr lang="zh-CN" altLang="en-US" sz="2400" dirty="0">
                <a:latin typeface="+mn-ea"/>
              </a:rPr>
              <a:t>是“</a:t>
            </a:r>
            <a:r>
              <a:rPr lang="en-US" altLang="zh-CN" sz="2400" dirty="0">
                <a:latin typeface="+mn-ea"/>
              </a:rPr>
              <a:t>Cluster Of Unreliable Commodity Hardware” </a:t>
            </a:r>
            <a:r>
              <a:rPr lang="zh-CN" altLang="en-US" sz="2400" dirty="0">
                <a:latin typeface="+mn-ea"/>
              </a:rPr>
              <a:t>的首字母缩写，它反映了 </a:t>
            </a:r>
            <a:r>
              <a:rPr lang="en-US" altLang="zh-CN" sz="2400" dirty="0" err="1">
                <a:latin typeface="+mn-ea"/>
              </a:rPr>
              <a:t>CouchDB</a:t>
            </a:r>
            <a:r>
              <a:rPr lang="en-US" altLang="zh-CN" sz="2400" dirty="0">
                <a:latin typeface="+mn-ea"/>
              </a:rPr>
              <a:t> </a:t>
            </a:r>
            <a:r>
              <a:rPr lang="zh-CN" altLang="en-US" sz="2400" dirty="0">
                <a:latin typeface="+mn-ea"/>
              </a:rPr>
              <a:t>的目标具有高度可伸缩性，提供了高可用性和高可靠性，即使运行在容易出现故障的硬件上也是如此</a:t>
            </a:r>
          </a:p>
        </p:txBody>
      </p:sp>
      <p:sp>
        <p:nvSpPr>
          <p:cNvPr id="4" name="日期占位符 3">
            <a:extLst>
              <a:ext uri="{FF2B5EF4-FFF2-40B4-BE49-F238E27FC236}">
                <a16:creationId xmlns:a16="http://schemas.microsoft.com/office/drawing/2014/main" id="{1EDE280C-0377-4108-B9CA-CBEBC5703721}"/>
              </a:ext>
            </a:extLst>
          </p:cNvPr>
          <p:cNvSpPr>
            <a:spLocks noGrp="1"/>
          </p:cNvSpPr>
          <p:nvPr>
            <p:ph type="dt" sz="quarter" idx="10"/>
          </p:nvPr>
        </p:nvSpPr>
        <p:spPr/>
        <p:txBody>
          <a:bodyPr/>
          <a:lstStyle/>
          <a:p>
            <a:pPr>
              <a:defRPr/>
            </a:pPr>
            <a:fld id="{08FAAF2A-D09A-4899-A2A8-98698DE0035E}" type="datetime3">
              <a:rPr lang="zh-CN" altLang="en-US" smtClean="0"/>
              <a:pPr>
                <a:defRPr/>
              </a:pPr>
              <a:t>2021年11月10日星期三</a:t>
            </a:fld>
            <a:endParaRPr lang="en-US" altLang="zh-CN"/>
          </a:p>
        </p:txBody>
      </p:sp>
      <p:sp>
        <p:nvSpPr>
          <p:cNvPr id="25605" name="灯片编号占位符 4">
            <a:extLst>
              <a:ext uri="{FF2B5EF4-FFF2-40B4-BE49-F238E27FC236}">
                <a16:creationId xmlns:a16="http://schemas.microsoft.com/office/drawing/2014/main" id="{1C2593C3-CA75-4056-8B41-CF9792490B5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004AAC5-B1AD-4432-A25B-5ED22F29401D}" type="slidenum">
              <a:rPr lang="zh-CN" altLang="en-US" sz="2400">
                <a:solidFill>
                  <a:schemeClr val="accent2"/>
                </a:solidFill>
                <a:latin typeface="Times New Roman" panose="02020603050405020304" pitchFamily="18" charset="0"/>
              </a:rPr>
              <a:pPr>
                <a:spcBef>
                  <a:spcPct val="0"/>
                </a:spcBef>
                <a:buClrTx/>
                <a:buSzTx/>
                <a:buFontTx/>
                <a:buNone/>
              </a:pPr>
              <a:t>210</a:t>
            </a:fld>
            <a:endParaRPr lang="en-US" altLang="zh-CN" sz="2400">
              <a:solidFill>
                <a:schemeClr val="accent2"/>
              </a:solidFill>
              <a:latin typeface="Times New Roman" panose="02020603050405020304" pitchFamily="18" charset="0"/>
            </a:endParaRPr>
          </a:p>
        </p:txBody>
      </p:sp>
      <p:sp>
        <p:nvSpPr>
          <p:cNvPr id="25606" name="页脚占位符 5">
            <a:extLst>
              <a:ext uri="{FF2B5EF4-FFF2-40B4-BE49-F238E27FC236}">
                <a16:creationId xmlns:a16="http://schemas.microsoft.com/office/drawing/2014/main" id="{11F3E3A4-489D-4742-8FD0-41FB2D8EA98A}"/>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2C8FF-BB09-44B4-A4FC-64CE6D35DF33}"/>
              </a:ext>
            </a:extLst>
          </p:cNvPr>
          <p:cNvSpPr>
            <a:spLocks noGrp="1"/>
          </p:cNvSpPr>
          <p:nvPr>
            <p:ph type="title"/>
          </p:nvPr>
        </p:nvSpPr>
        <p:spPr/>
        <p:txBody>
          <a:bodyPr/>
          <a:lstStyle/>
          <a:p>
            <a:pPr>
              <a:defRPr/>
            </a:pPr>
            <a:r>
              <a:rPr lang="en-US" altLang="zh-CN" dirty="0" err="1"/>
              <a:t>CouchDB</a:t>
            </a:r>
            <a:r>
              <a:rPr lang="zh-CN" altLang="en-US" dirty="0"/>
              <a:t>特性</a:t>
            </a:r>
          </a:p>
        </p:txBody>
      </p:sp>
      <p:sp>
        <p:nvSpPr>
          <p:cNvPr id="26627" name="内容占位符 2">
            <a:extLst>
              <a:ext uri="{FF2B5EF4-FFF2-40B4-BE49-F238E27FC236}">
                <a16:creationId xmlns:a16="http://schemas.microsoft.com/office/drawing/2014/main" id="{D99E4193-5A25-4272-9E25-3E31AC7BBE91}"/>
              </a:ext>
            </a:extLst>
          </p:cNvPr>
          <p:cNvSpPr>
            <a:spLocks noGrp="1"/>
          </p:cNvSpPr>
          <p:nvPr>
            <p:ph idx="1"/>
          </p:nvPr>
        </p:nvSpPr>
        <p:spPr>
          <a:xfrm>
            <a:off x="685800" y="1371600"/>
            <a:ext cx="8062913" cy="4876800"/>
          </a:xfrm>
        </p:spPr>
        <p:txBody>
          <a:bodyPr/>
          <a:lstStyle/>
          <a:p>
            <a:pPr>
              <a:lnSpc>
                <a:spcPct val="150000"/>
              </a:lnSpc>
            </a:pPr>
            <a:r>
              <a:rPr lang="zh-CN" altLang="en-US" sz="2400"/>
              <a:t>容易地在多个服务器实例之间进行数据库复制</a:t>
            </a:r>
          </a:p>
          <a:p>
            <a:pPr>
              <a:lnSpc>
                <a:spcPct val="150000"/>
              </a:lnSpc>
            </a:pPr>
            <a:r>
              <a:rPr lang="zh-CN" altLang="en-US" sz="2400"/>
              <a:t>快速地索引和检索</a:t>
            </a:r>
          </a:p>
          <a:p>
            <a:pPr>
              <a:lnSpc>
                <a:spcPct val="150000"/>
              </a:lnSpc>
            </a:pPr>
            <a:r>
              <a:rPr lang="en-US" altLang="zh-CN" sz="2400"/>
              <a:t>REST</a:t>
            </a:r>
            <a:r>
              <a:rPr lang="zh-CN" altLang="en-US" sz="2400"/>
              <a:t>风格的文档插入、更新、检索和删除的接口</a:t>
            </a:r>
          </a:p>
          <a:p>
            <a:pPr>
              <a:lnSpc>
                <a:spcPct val="150000"/>
              </a:lnSpc>
            </a:pPr>
            <a:r>
              <a:rPr lang="zh-CN" altLang="en-US" sz="2400"/>
              <a:t>基于</a:t>
            </a:r>
            <a:r>
              <a:rPr lang="en-US" altLang="zh-CN" sz="2400"/>
              <a:t>JSON</a:t>
            </a:r>
            <a:r>
              <a:rPr lang="zh-CN" altLang="en-US" sz="2400"/>
              <a:t>的文档格式（更容易地在不同语言之间转换）</a:t>
            </a:r>
          </a:p>
          <a:p>
            <a:pPr>
              <a:lnSpc>
                <a:spcPct val="150000"/>
              </a:lnSpc>
            </a:pPr>
            <a:r>
              <a:rPr lang="zh-CN" altLang="en-US" sz="2400"/>
              <a:t>为用户选择的语言提供多个库（指一些流行的语言）</a:t>
            </a:r>
          </a:p>
          <a:p>
            <a:pPr>
              <a:lnSpc>
                <a:spcPct val="150000"/>
              </a:lnSpc>
            </a:pPr>
            <a:r>
              <a:rPr lang="zh-CN" altLang="en-US" sz="2400"/>
              <a:t>通过</a:t>
            </a:r>
            <a:r>
              <a:rPr lang="en-US" altLang="zh-CN" sz="2400"/>
              <a:t>_changes</a:t>
            </a:r>
            <a:r>
              <a:rPr lang="zh-CN" altLang="en-US" sz="2400"/>
              <a:t>订阅数据更新</a:t>
            </a:r>
          </a:p>
          <a:p>
            <a:pPr>
              <a:lnSpc>
                <a:spcPct val="150000"/>
              </a:lnSpc>
            </a:pPr>
            <a:endParaRPr lang="zh-CN" altLang="en-US" sz="2400"/>
          </a:p>
        </p:txBody>
      </p:sp>
      <p:sp>
        <p:nvSpPr>
          <p:cNvPr id="4" name="日期占位符 3">
            <a:extLst>
              <a:ext uri="{FF2B5EF4-FFF2-40B4-BE49-F238E27FC236}">
                <a16:creationId xmlns:a16="http://schemas.microsoft.com/office/drawing/2014/main" id="{2ECB42DA-451F-4F10-A493-649D8D4F8C1E}"/>
              </a:ext>
            </a:extLst>
          </p:cNvPr>
          <p:cNvSpPr>
            <a:spLocks noGrp="1"/>
          </p:cNvSpPr>
          <p:nvPr>
            <p:ph type="dt" sz="quarter" idx="10"/>
          </p:nvPr>
        </p:nvSpPr>
        <p:spPr/>
        <p:txBody>
          <a:bodyPr/>
          <a:lstStyle/>
          <a:p>
            <a:pPr>
              <a:defRPr/>
            </a:pPr>
            <a:fld id="{4E283E91-EF57-4967-A883-7DB6F49066AA}" type="datetime3">
              <a:rPr lang="zh-CN" altLang="en-US" smtClean="0"/>
              <a:pPr>
                <a:defRPr/>
              </a:pPr>
              <a:t>2021年11月10日星期三</a:t>
            </a:fld>
            <a:endParaRPr lang="en-US" altLang="zh-CN"/>
          </a:p>
        </p:txBody>
      </p:sp>
      <p:sp>
        <p:nvSpPr>
          <p:cNvPr id="26629" name="灯片编号占位符 4">
            <a:extLst>
              <a:ext uri="{FF2B5EF4-FFF2-40B4-BE49-F238E27FC236}">
                <a16:creationId xmlns:a16="http://schemas.microsoft.com/office/drawing/2014/main" id="{E1F6A821-3C23-4E5C-8B21-F9282FCF2B1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B2DCD83-0BD6-4DEF-A155-FB8E2CB50387}" type="slidenum">
              <a:rPr lang="zh-CN" altLang="en-US" sz="2400">
                <a:solidFill>
                  <a:schemeClr val="accent2"/>
                </a:solidFill>
                <a:latin typeface="Times New Roman" panose="02020603050405020304" pitchFamily="18" charset="0"/>
              </a:rPr>
              <a:pPr>
                <a:spcBef>
                  <a:spcPct val="0"/>
                </a:spcBef>
                <a:buClrTx/>
                <a:buSzTx/>
                <a:buFontTx/>
                <a:buNone/>
              </a:pPr>
              <a:t>211</a:t>
            </a:fld>
            <a:endParaRPr lang="en-US" altLang="zh-CN" sz="2400">
              <a:solidFill>
                <a:schemeClr val="accent2"/>
              </a:solidFill>
              <a:latin typeface="Times New Roman" panose="02020603050405020304" pitchFamily="18" charset="0"/>
            </a:endParaRPr>
          </a:p>
        </p:txBody>
      </p:sp>
      <p:sp>
        <p:nvSpPr>
          <p:cNvPr id="26630" name="页脚占位符 5">
            <a:extLst>
              <a:ext uri="{FF2B5EF4-FFF2-40B4-BE49-F238E27FC236}">
                <a16:creationId xmlns:a16="http://schemas.microsoft.com/office/drawing/2014/main" id="{D18F88F6-54D9-4894-9702-A6A49A29D09F}"/>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F58B2-BFBB-4F82-95F1-01FEF738FA7F}"/>
              </a:ext>
            </a:extLst>
          </p:cNvPr>
          <p:cNvSpPr>
            <a:spLocks noGrp="1"/>
          </p:cNvSpPr>
          <p:nvPr>
            <p:ph type="title"/>
          </p:nvPr>
        </p:nvSpPr>
        <p:spPr/>
        <p:txBody>
          <a:bodyPr/>
          <a:lstStyle/>
          <a:p>
            <a:pPr>
              <a:defRPr/>
            </a:pPr>
            <a:r>
              <a:rPr lang="en-US" altLang="zh-CN" dirty="0" err="1"/>
              <a:t>CouchDB</a:t>
            </a:r>
            <a:r>
              <a:rPr lang="zh-CN" altLang="en-US" dirty="0"/>
              <a:t>数据模型</a:t>
            </a:r>
          </a:p>
        </p:txBody>
      </p:sp>
      <p:sp>
        <p:nvSpPr>
          <p:cNvPr id="27651" name="内容占位符 2">
            <a:extLst>
              <a:ext uri="{FF2B5EF4-FFF2-40B4-BE49-F238E27FC236}">
                <a16:creationId xmlns:a16="http://schemas.microsoft.com/office/drawing/2014/main" id="{17A5C65D-1185-4B4C-9CE5-07CAE85EC7E8}"/>
              </a:ext>
            </a:extLst>
          </p:cNvPr>
          <p:cNvSpPr>
            <a:spLocks noGrp="1"/>
          </p:cNvSpPr>
          <p:nvPr>
            <p:ph idx="1"/>
          </p:nvPr>
        </p:nvSpPr>
        <p:spPr/>
        <p:txBody>
          <a:bodyPr/>
          <a:lstStyle/>
          <a:p>
            <a:pPr>
              <a:lnSpc>
                <a:spcPct val="150000"/>
              </a:lnSpc>
            </a:pPr>
            <a:r>
              <a:rPr lang="zh-CN" altLang="en-US" sz="2400"/>
              <a:t>不需要范式，直接存储</a:t>
            </a:r>
            <a:r>
              <a:rPr lang="en-US" altLang="zh-CN" sz="2400"/>
              <a:t>JSON</a:t>
            </a:r>
            <a:r>
              <a:rPr lang="zh-CN" altLang="en-US" sz="2400"/>
              <a:t>就可以，</a:t>
            </a:r>
            <a:r>
              <a:rPr lang="en-US" altLang="zh-CN" sz="2400"/>
              <a:t>CouchDB</a:t>
            </a:r>
            <a:r>
              <a:rPr lang="zh-CN" altLang="en-US" sz="2400"/>
              <a:t>默认会生成 </a:t>
            </a:r>
            <a:r>
              <a:rPr lang="en-US" altLang="zh-CN" sz="2400"/>
              <a:t>_id</a:t>
            </a:r>
            <a:r>
              <a:rPr lang="zh-CN" altLang="en-US" sz="2400"/>
              <a:t>，</a:t>
            </a:r>
            <a:r>
              <a:rPr lang="en-US" altLang="zh-CN" sz="2400"/>
              <a:t>_rev </a:t>
            </a:r>
            <a:r>
              <a:rPr lang="zh-CN" altLang="en-US" sz="2400"/>
              <a:t>两个键</a:t>
            </a:r>
            <a:endParaRPr lang="en-US" altLang="zh-CN" sz="2400"/>
          </a:p>
          <a:p>
            <a:pPr lvl="1">
              <a:lnSpc>
                <a:spcPct val="150000"/>
              </a:lnSpc>
            </a:pPr>
            <a:r>
              <a:rPr lang="en-US" altLang="zh-CN" sz="2200"/>
              <a:t>_id</a:t>
            </a:r>
            <a:r>
              <a:rPr lang="zh-CN" altLang="en-US" sz="2200"/>
              <a:t>是一条记录（文档）的唯一标识，如果不提供</a:t>
            </a:r>
            <a:r>
              <a:rPr lang="en-US" altLang="zh-CN" sz="2200"/>
              <a:t>_id</a:t>
            </a:r>
            <a:r>
              <a:rPr lang="zh-CN" altLang="en-US" sz="2200"/>
              <a:t>，</a:t>
            </a:r>
            <a:r>
              <a:rPr lang="en-US" altLang="zh-CN" sz="2200"/>
              <a:t>_id</a:t>
            </a:r>
            <a:r>
              <a:rPr lang="zh-CN" altLang="en-US" sz="2200"/>
              <a:t>会自动生成，也可以手动指定</a:t>
            </a:r>
            <a:r>
              <a:rPr lang="en-US" altLang="zh-CN" sz="2200"/>
              <a:t>_id</a:t>
            </a:r>
          </a:p>
          <a:p>
            <a:pPr lvl="1">
              <a:lnSpc>
                <a:spcPct val="150000"/>
              </a:lnSpc>
            </a:pPr>
            <a:r>
              <a:rPr lang="zh-CN" altLang="en-US" sz="2200"/>
              <a:t>比如用手机号做主键</a:t>
            </a:r>
          </a:p>
          <a:p>
            <a:pPr lvl="2">
              <a:lnSpc>
                <a:spcPct val="150000"/>
              </a:lnSpc>
            </a:pPr>
            <a:r>
              <a:rPr lang="en-US" altLang="zh-CN" sz="1800"/>
              <a:t>{'_id':'+86186*****',name:''}</a:t>
            </a:r>
          </a:p>
          <a:p>
            <a:pPr lvl="1">
              <a:lnSpc>
                <a:spcPct val="150000"/>
              </a:lnSpc>
            </a:pPr>
            <a:r>
              <a:rPr lang="en-US" altLang="zh-CN" sz="2200"/>
              <a:t>_rev</a:t>
            </a:r>
            <a:r>
              <a:rPr lang="zh-CN" altLang="en-US" sz="2200"/>
              <a:t>是其版本号，每更新一次 </a:t>
            </a:r>
            <a:r>
              <a:rPr lang="en-US" altLang="zh-CN" sz="2200"/>
              <a:t>_rev</a:t>
            </a:r>
            <a:r>
              <a:rPr lang="zh-CN" altLang="en-US" sz="2200"/>
              <a:t>就会自动发生变化，格式为</a:t>
            </a:r>
            <a:r>
              <a:rPr lang="en-US" altLang="zh-CN" sz="2200"/>
              <a:t>5-6a8617596d2adfea245662df0df611ao</a:t>
            </a:r>
            <a:r>
              <a:rPr lang="zh-CN" altLang="en-US" sz="2200"/>
              <a:t>，标识第</a:t>
            </a:r>
            <a:r>
              <a:rPr lang="en-US" altLang="zh-CN" sz="2200"/>
              <a:t>5</a:t>
            </a:r>
            <a:r>
              <a:rPr lang="zh-CN" altLang="en-US" sz="2200"/>
              <a:t>个版本，后面是</a:t>
            </a:r>
            <a:r>
              <a:rPr lang="en-US" altLang="zh-CN" sz="2200"/>
              <a:t>HASH</a:t>
            </a:r>
            <a:r>
              <a:rPr lang="zh-CN" altLang="en-US" sz="2200"/>
              <a:t>签名</a:t>
            </a:r>
          </a:p>
          <a:p>
            <a:pPr>
              <a:lnSpc>
                <a:spcPct val="150000"/>
              </a:lnSpc>
            </a:pPr>
            <a:endParaRPr lang="zh-CN" altLang="en-US" sz="2400"/>
          </a:p>
        </p:txBody>
      </p:sp>
      <p:sp>
        <p:nvSpPr>
          <p:cNvPr id="4" name="日期占位符 3">
            <a:extLst>
              <a:ext uri="{FF2B5EF4-FFF2-40B4-BE49-F238E27FC236}">
                <a16:creationId xmlns:a16="http://schemas.microsoft.com/office/drawing/2014/main" id="{1C214BE5-65C7-468B-AEF3-466A28117D12}"/>
              </a:ext>
            </a:extLst>
          </p:cNvPr>
          <p:cNvSpPr>
            <a:spLocks noGrp="1"/>
          </p:cNvSpPr>
          <p:nvPr>
            <p:ph type="dt" sz="quarter" idx="10"/>
          </p:nvPr>
        </p:nvSpPr>
        <p:spPr/>
        <p:txBody>
          <a:bodyPr/>
          <a:lstStyle/>
          <a:p>
            <a:pPr>
              <a:defRPr/>
            </a:pPr>
            <a:fld id="{08FAAF2A-D09A-4899-A2A8-98698DE0035E}" type="datetime3">
              <a:rPr lang="zh-CN" altLang="en-US" smtClean="0"/>
              <a:pPr>
                <a:defRPr/>
              </a:pPr>
              <a:t>2021年11月10日星期三</a:t>
            </a:fld>
            <a:endParaRPr lang="en-US" altLang="zh-CN"/>
          </a:p>
        </p:txBody>
      </p:sp>
      <p:sp>
        <p:nvSpPr>
          <p:cNvPr id="27653" name="灯片编号占位符 4">
            <a:extLst>
              <a:ext uri="{FF2B5EF4-FFF2-40B4-BE49-F238E27FC236}">
                <a16:creationId xmlns:a16="http://schemas.microsoft.com/office/drawing/2014/main" id="{6C4BFC1C-6243-4B14-91D2-1F05A8075BF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AF2311A-1DEC-4E38-9777-7C90E4F45763}" type="slidenum">
              <a:rPr lang="zh-CN" altLang="en-US" sz="2400">
                <a:solidFill>
                  <a:schemeClr val="accent2"/>
                </a:solidFill>
                <a:latin typeface="Times New Roman" panose="02020603050405020304" pitchFamily="18" charset="0"/>
              </a:rPr>
              <a:pPr>
                <a:spcBef>
                  <a:spcPct val="0"/>
                </a:spcBef>
                <a:buClrTx/>
                <a:buSzTx/>
                <a:buFontTx/>
                <a:buNone/>
              </a:pPr>
              <a:t>212</a:t>
            </a:fld>
            <a:endParaRPr lang="en-US" altLang="zh-CN" sz="2400">
              <a:solidFill>
                <a:schemeClr val="accent2"/>
              </a:solidFill>
              <a:latin typeface="Times New Roman" panose="02020603050405020304" pitchFamily="18" charset="0"/>
            </a:endParaRPr>
          </a:p>
        </p:txBody>
      </p:sp>
      <p:sp>
        <p:nvSpPr>
          <p:cNvPr id="27654" name="页脚占位符 5">
            <a:extLst>
              <a:ext uri="{FF2B5EF4-FFF2-40B4-BE49-F238E27FC236}">
                <a16:creationId xmlns:a16="http://schemas.microsoft.com/office/drawing/2014/main" id="{10398330-C623-424A-BE2E-A482AD447EEE}"/>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r>
              <a:rPr lang="zh-CN" altLang="en-US" dirty="0"/>
              <a:t>简介</a:t>
            </a:r>
            <a:r>
              <a:rPr lang="en-US" altLang="zh-CN" dirty="0"/>
              <a:t>-</a:t>
            </a:r>
            <a:r>
              <a:rPr lang="zh-CN" altLang="en-US" dirty="0"/>
              <a:t>优势</a:t>
            </a:r>
          </a:p>
        </p:txBody>
      </p:sp>
      <p:sp>
        <p:nvSpPr>
          <p:cNvPr id="3" name="内容占位符 2"/>
          <p:cNvSpPr>
            <a:spLocks noGrp="1"/>
          </p:cNvSpPr>
          <p:nvPr>
            <p:ph idx="1"/>
          </p:nvPr>
        </p:nvSpPr>
        <p:spPr/>
        <p:txBody>
          <a:bodyPr/>
          <a:lstStyle/>
          <a:p>
            <a:pPr>
              <a:lnSpc>
                <a:spcPct val="150000"/>
              </a:lnSpc>
            </a:pPr>
            <a:r>
              <a:rPr lang="zh-CN" altLang="en-US" sz="2400" dirty="0"/>
              <a:t>性能卓越</a:t>
            </a:r>
            <a:endParaRPr lang="en-US" altLang="zh-CN" sz="2400" dirty="0"/>
          </a:p>
          <a:p>
            <a:pPr lvl="1">
              <a:lnSpc>
                <a:spcPct val="150000"/>
              </a:lnSpc>
            </a:pPr>
            <a:r>
              <a:rPr lang="zh-CN" altLang="en-US" sz="2000" dirty="0"/>
              <a:t>文档动态填充，预分配数据文件</a:t>
            </a:r>
            <a:endParaRPr lang="en-US" altLang="zh-CN" sz="2000" dirty="0"/>
          </a:p>
          <a:p>
            <a:pPr lvl="1">
              <a:lnSpc>
                <a:spcPct val="150000"/>
              </a:lnSpc>
            </a:pPr>
            <a:r>
              <a:rPr lang="zh-CN" altLang="en-US" sz="2000" dirty="0"/>
              <a:t>用空间换取性能的稳定</a:t>
            </a:r>
            <a:endParaRPr lang="en-US" altLang="zh-CN" sz="2000" dirty="0"/>
          </a:p>
          <a:p>
            <a:pPr lvl="1">
              <a:lnSpc>
                <a:spcPct val="150000"/>
              </a:lnSpc>
            </a:pPr>
            <a:r>
              <a:rPr lang="zh-CN" altLang="en-US" sz="2000" dirty="0"/>
              <a:t>将内存管理工作交给</a:t>
            </a:r>
            <a:r>
              <a:rPr lang="en-US" altLang="zh-CN" sz="2000" dirty="0"/>
              <a:t>OS</a:t>
            </a:r>
          </a:p>
          <a:p>
            <a:pPr lvl="1">
              <a:lnSpc>
                <a:spcPct val="150000"/>
              </a:lnSpc>
            </a:pPr>
            <a:r>
              <a:rPr lang="zh-CN" altLang="en-US" sz="2000" dirty="0"/>
              <a:t>动态查询优化器会记住执行查询最高效的方式</a:t>
            </a:r>
            <a:endParaRPr lang="en-US" altLang="zh-CN" sz="2000" dirty="0"/>
          </a:p>
          <a:p>
            <a:pPr>
              <a:lnSpc>
                <a:spcPct val="150000"/>
              </a:lnSpc>
            </a:pPr>
            <a:r>
              <a:rPr lang="zh-CN" altLang="en-US" sz="2400" dirty="0"/>
              <a:t>管理简便</a:t>
            </a:r>
            <a:endParaRPr lang="en-US" altLang="zh-CN" sz="2400" dirty="0"/>
          </a:p>
          <a:p>
            <a:pPr lvl="1">
              <a:lnSpc>
                <a:spcPct val="150000"/>
              </a:lnSpc>
            </a:pPr>
            <a:r>
              <a:rPr lang="zh-CN" altLang="en-US" sz="2000" dirty="0"/>
              <a:t>除了启动服务器之外，不需要对服务器进行额外的管理</a:t>
            </a:r>
            <a:endParaRPr lang="en-US" altLang="zh-CN" sz="2000" dirty="0"/>
          </a:p>
          <a:p>
            <a:pPr lvl="1">
              <a:lnSpc>
                <a:spcPct val="150000"/>
              </a:lnSpc>
            </a:pPr>
            <a:r>
              <a:rPr lang="zh-CN" altLang="en-US" sz="2000" dirty="0"/>
              <a:t>主服务器宕机后，系统自动切换至备份服务器，并将备份服务器自动升级为主服务器</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22</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6" name="日期占位符 3">
            <a:extLst>
              <a:ext uri="{FF2B5EF4-FFF2-40B4-BE49-F238E27FC236}">
                <a16:creationId xmlns:a16="http://schemas.microsoft.com/office/drawing/2014/main" id="{ECF0F09E-8F95-4E1F-8813-E9400EA21259}"/>
              </a:ext>
            </a:extLst>
          </p:cNvPr>
          <p:cNvSpPr>
            <a:spLocks noGrp="1"/>
          </p:cNvSpPr>
          <p:nvPr>
            <p:ph type="dt" sz="quarter" idx="10"/>
          </p:nvPr>
        </p:nvSpPr>
        <p:spPr>
          <a:xfrm>
            <a:off x="685800" y="6477000"/>
            <a:ext cx="2743200" cy="304800"/>
          </a:xfrm>
        </p:spPr>
        <p:txBody>
          <a:bodyPr/>
          <a:lstStyle/>
          <a:p>
            <a:pPr>
              <a:defRPr/>
            </a:pPr>
            <a:fld id="{7C114E49-9CC3-4CDB-B80C-18A661A8B21F}" type="datetime3">
              <a:rPr lang="zh-CN" altLang="en-US" smtClean="0"/>
              <a:pPr>
                <a:defRPr/>
              </a:pPr>
              <a:t>2021年11月10日星期三</a:t>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r>
              <a:rPr lang="zh-CN" altLang="en-US" dirty="0"/>
              <a:t>简介</a:t>
            </a:r>
            <a:r>
              <a:rPr lang="en-US" altLang="zh-CN" dirty="0"/>
              <a:t>-</a:t>
            </a:r>
            <a:r>
              <a:rPr lang="zh-CN" altLang="en-US" dirty="0"/>
              <a:t>不足</a:t>
            </a:r>
          </a:p>
        </p:txBody>
      </p:sp>
      <p:sp>
        <p:nvSpPr>
          <p:cNvPr id="3" name="内容占位符 2"/>
          <p:cNvSpPr>
            <a:spLocks noGrp="1"/>
          </p:cNvSpPr>
          <p:nvPr>
            <p:ph idx="1"/>
          </p:nvPr>
        </p:nvSpPr>
        <p:spPr/>
        <p:txBody>
          <a:bodyPr/>
          <a:lstStyle/>
          <a:p>
            <a:pPr>
              <a:lnSpc>
                <a:spcPct val="150000"/>
              </a:lnSpc>
            </a:pPr>
            <a:r>
              <a:rPr lang="zh-CN" altLang="en-US" sz="2400" dirty="0"/>
              <a:t>不支持</a:t>
            </a:r>
            <a:r>
              <a:rPr lang="en-US" altLang="zh-CN" sz="2400" dirty="0"/>
              <a:t>JOIN</a:t>
            </a:r>
            <a:r>
              <a:rPr lang="zh-CN" altLang="en-US" sz="2400" dirty="0"/>
              <a:t>查询</a:t>
            </a:r>
            <a:endParaRPr lang="en-US" altLang="zh-CN" sz="2400" dirty="0"/>
          </a:p>
          <a:p>
            <a:pPr>
              <a:lnSpc>
                <a:spcPct val="150000"/>
              </a:lnSpc>
            </a:pPr>
            <a:r>
              <a:rPr lang="zh-CN" altLang="en-US" sz="2400" dirty="0"/>
              <a:t>不支持事务处理</a:t>
            </a:r>
            <a:endParaRPr lang="en-US" altLang="zh-CN" sz="2400" dirty="0"/>
          </a:p>
          <a:p>
            <a:pPr>
              <a:lnSpc>
                <a:spcPct val="150000"/>
              </a:lnSpc>
            </a:pPr>
            <a:r>
              <a:rPr lang="zh-CN" altLang="en-US" sz="2400" dirty="0"/>
              <a:t>更新数据时，数据不是实时写入磁盘中，有可能出现数据丢失</a:t>
            </a:r>
            <a:endParaRPr lang="en-US" altLang="zh-CN" sz="2400" dirty="0"/>
          </a:p>
          <a:p>
            <a:pPr>
              <a:lnSpc>
                <a:spcPct val="150000"/>
              </a:lnSpc>
            </a:pPr>
            <a:r>
              <a:rPr lang="en-US" altLang="zh-CN" sz="2400" dirty="0" err="1"/>
              <a:t>MongoDB</a:t>
            </a:r>
            <a:r>
              <a:rPr lang="zh-CN" altLang="en-US" sz="2400" dirty="0"/>
              <a:t>在保存数据时，需要预留很大的空间，对磁盘的空间需求呈现逐渐增大的趋势</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23</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6" name="日期占位符 3">
            <a:extLst>
              <a:ext uri="{FF2B5EF4-FFF2-40B4-BE49-F238E27FC236}">
                <a16:creationId xmlns:a16="http://schemas.microsoft.com/office/drawing/2014/main" id="{F15DEE34-0291-48A0-8D34-37EE59E311F7}"/>
              </a:ext>
            </a:extLst>
          </p:cNvPr>
          <p:cNvSpPr>
            <a:spLocks noGrp="1"/>
          </p:cNvSpPr>
          <p:nvPr>
            <p:ph type="dt" sz="quarter" idx="10"/>
          </p:nvPr>
        </p:nvSpPr>
        <p:spPr>
          <a:xfrm>
            <a:off x="685800" y="6477000"/>
            <a:ext cx="2743200" cy="304800"/>
          </a:xfrm>
        </p:spPr>
        <p:txBody>
          <a:bodyPr/>
          <a:lstStyle/>
          <a:p>
            <a:pPr>
              <a:defRPr/>
            </a:pPr>
            <a:fld id="{7C114E49-9CC3-4CDB-B80C-18A661A8B21F}" type="datetime3">
              <a:rPr lang="zh-CN" altLang="en-US" smtClean="0"/>
              <a:pPr>
                <a:defRPr/>
              </a:pPr>
              <a:t>2021年11月10日星期三</a:t>
            </a:fld>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4C8F6124-BCCC-4A48-9FD8-9854990C1412}"/>
              </a:ext>
            </a:extLst>
          </p:cNvPr>
          <p:cNvSpPr>
            <a:spLocks noGrp="1"/>
          </p:cNvSpPr>
          <p:nvPr>
            <p:ph type="title"/>
          </p:nvPr>
        </p:nvSpPr>
        <p:spPr/>
        <p:txBody>
          <a:bodyPr/>
          <a:lstStyle/>
          <a:p>
            <a:r>
              <a:rPr lang="en-US" altLang="zh-CN" dirty="0"/>
              <a:t>MongoDB</a:t>
            </a:r>
            <a:r>
              <a:rPr lang="zh-CN" altLang="en-US" dirty="0"/>
              <a:t>教程</a:t>
            </a:r>
          </a:p>
        </p:txBody>
      </p:sp>
      <p:sp>
        <p:nvSpPr>
          <p:cNvPr id="21507" name="内容占位符 2">
            <a:extLst>
              <a:ext uri="{FF2B5EF4-FFF2-40B4-BE49-F238E27FC236}">
                <a16:creationId xmlns:a16="http://schemas.microsoft.com/office/drawing/2014/main" id="{047356EC-07A9-4E13-92BE-C5E913A8AD27}"/>
              </a:ext>
            </a:extLst>
          </p:cNvPr>
          <p:cNvSpPr>
            <a:spLocks noGrp="1"/>
          </p:cNvSpPr>
          <p:nvPr>
            <p:ph idx="1"/>
          </p:nvPr>
        </p:nvSpPr>
        <p:spPr/>
        <p:txBody>
          <a:bodyPr/>
          <a:lstStyle/>
          <a:p>
            <a:pPr>
              <a:lnSpc>
                <a:spcPct val="150000"/>
              </a:lnSpc>
            </a:pPr>
            <a:r>
              <a:rPr lang="en-US" altLang="zh-CN" sz="2800"/>
              <a:t>http://www.runoob.com/mongodb/mongodb-tutorial.html</a:t>
            </a:r>
            <a:endParaRPr lang="zh-CN" altLang="en-US" sz="2800"/>
          </a:p>
        </p:txBody>
      </p:sp>
      <p:sp>
        <p:nvSpPr>
          <p:cNvPr id="4" name="日期占位符 3">
            <a:extLst>
              <a:ext uri="{FF2B5EF4-FFF2-40B4-BE49-F238E27FC236}">
                <a16:creationId xmlns:a16="http://schemas.microsoft.com/office/drawing/2014/main" id="{BE9C3ED4-F3DC-413C-A891-B2DAED48589D}"/>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21509" name="灯片编号占位符 4">
            <a:extLst>
              <a:ext uri="{FF2B5EF4-FFF2-40B4-BE49-F238E27FC236}">
                <a16:creationId xmlns:a16="http://schemas.microsoft.com/office/drawing/2014/main" id="{364625C3-A01C-417D-BC58-2C17CE47683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221EC73-3E3B-4256-9A2A-68D02F2BEDED}" type="slidenum">
              <a:rPr lang="zh-CN" altLang="en-US" sz="2400">
                <a:solidFill>
                  <a:schemeClr val="accent2"/>
                </a:solidFill>
                <a:latin typeface="Times New Roman" panose="02020603050405020304" pitchFamily="18" charset="0"/>
              </a:rPr>
              <a:pPr>
                <a:spcBef>
                  <a:spcPct val="0"/>
                </a:spcBef>
                <a:buClrTx/>
                <a:buSzTx/>
                <a:buFontTx/>
                <a:buNone/>
              </a:pPr>
              <a:t>24</a:t>
            </a:fld>
            <a:endParaRPr lang="en-US" altLang="zh-CN" sz="2400">
              <a:solidFill>
                <a:schemeClr val="accent2"/>
              </a:solidFill>
              <a:latin typeface="Times New Roman" panose="02020603050405020304" pitchFamily="18" charset="0"/>
            </a:endParaRPr>
          </a:p>
        </p:txBody>
      </p:sp>
      <p:sp>
        <p:nvSpPr>
          <p:cNvPr id="21510" name="页脚占位符 5">
            <a:extLst>
              <a:ext uri="{FF2B5EF4-FFF2-40B4-BE49-F238E27FC236}">
                <a16:creationId xmlns:a16="http://schemas.microsoft.com/office/drawing/2014/main" id="{3FFB79E3-8469-4EF8-8AB1-F0ECCD88CC06}"/>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7914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352790A-C056-44A4-B00F-A0B5E7A4ED42}"/>
              </a:ext>
            </a:extLst>
          </p:cNvPr>
          <p:cNvSpPr>
            <a:spLocks noGrp="1"/>
          </p:cNvSpPr>
          <p:nvPr>
            <p:ph type="title"/>
          </p:nvPr>
        </p:nvSpPr>
        <p:spPr/>
        <p:txBody>
          <a:bodyPr/>
          <a:lstStyle/>
          <a:p>
            <a:r>
              <a:rPr lang="zh-CN" altLang="en-US"/>
              <a:t>提纲</a:t>
            </a:r>
          </a:p>
        </p:txBody>
      </p:sp>
      <p:sp>
        <p:nvSpPr>
          <p:cNvPr id="12291" name="内容占位符 2">
            <a:extLst>
              <a:ext uri="{FF2B5EF4-FFF2-40B4-BE49-F238E27FC236}">
                <a16:creationId xmlns:a16="http://schemas.microsoft.com/office/drawing/2014/main" id="{2D118765-4489-4D29-B932-D9FCB229FBC6}"/>
              </a:ext>
            </a:extLst>
          </p:cNvPr>
          <p:cNvSpPr>
            <a:spLocks noGrp="1"/>
          </p:cNvSpPr>
          <p:nvPr>
            <p:ph idx="1"/>
          </p:nvPr>
        </p:nvSpPr>
        <p:spPr>
          <a:xfrm>
            <a:off x="685800" y="1360512"/>
            <a:ext cx="7772400" cy="4876800"/>
          </a:xfrm>
        </p:spPr>
        <p:txBody>
          <a:bodyPr/>
          <a:lstStyle/>
          <a:p>
            <a:pPr>
              <a:lnSpc>
                <a:spcPct val="150000"/>
              </a:lnSpc>
            </a:pPr>
            <a:r>
              <a:rPr lang="zh-CN" altLang="en-US" sz="2400" dirty="0"/>
              <a:t>文档型数据库</a:t>
            </a:r>
            <a:endParaRPr lang="en-US" altLang="zh-CN" sz="2400" dirty="0"/>
          </a:p>
          <a:p>
            <a:pPr>
              <a:lnSpc>
                <a:spcPct val="150000"/>
              </a:lnSpc>
            </a:pPr>
            <a:r>
              <a:rPr lang="en-US" altLang="zh-CN" sz="2400" dirty="0"/>
              <a:t>MongoDB</a:t>
            </a:r>
            <a:r>
              <a:rPr lang="zh-CN" altLang="en-US" sz="2400" dirty="0"/>
              <a:t>数据库</a:t>
            </a:r>
            <a:endParaRPr lang="en-US" altLang="zh-CN" sz="2400" dirty="0">
              <a:solidFill>
                <a:srgbClr val="FF0000"/>
              </a:solidFill>
            </a:endParaRPr>
          </a:p>
          <a:p>
            <a:pPr lvl="1">
              <a:lnSpc>
                <a:spcPct val="150000"/>
              </a:lnSpc>
            </a:pPr>
            <a:r>
              <a:rPr lang="en-US" altLang="zh-CN" sz="2000" dirty="0">
                <a:solidFill>
                  <a:schemeClr val="bg1"/>
                </a:solidFill>
                <a:cs typeface="+mn-cs"/>
              </a:rPr>
              <a:t>MongoDB</a:t>
            </a:r>
            <a:r>
              <a:rPr lang="zh-CN" altLang="en-US" sz="2000" dirty="0">
                <a:solidFill>
                  <a:schemeClr val="bg1"/>
                </a:solidFill>
                <a:cs typeface="+mn-cs"/>
              </a:rPr>
              <a:t>简介</a:t>
            </a:r>
            <a:endParaRPr lang="en-US" altLang="zh-CN" sz="2000" dirty="0">
              <a:solidFill>
                <a:schemeClr val="bg1"/>
              </a:solidFill>
              <a:cs typeface="+mn-cs"/>
            </a:endParaRPr>
          </a:p>
          <a:p>
            <a:pPr lvl="1">
              <a:lnSpc>
                <a:spcPct val="150000"/>
              </a:lnSpc>
            </a:pPr>
            <a:r>
              <a:rPr lang="en-US" altLang="zh-CN" sz="2000" dirty="0">
                <a:solidFill>
                  <a:srgbClr val="FF0000"/>
                </a:solidFill>
              </a:rPr>
              <a:t>MongoDB</a:t>
            </a:r>
            <a:r>
              <a:rPr lang="zh-CN" altLang="en-US" sz="2000" dirty="0">
                <a:solidFill>
                  <a:srgbClr val="FF0000"/>
                </a:solidFill>
              </a:rPr>
              <a:t>数据模型</a:t>
            </a:r>
            <a:endParaRPr lang="en-US" altLang="zh-CN" sz="2000" dirty="0">
              <a:solidFill>
                <a:srgbClr val="FF0000"/>
              </a:solidFill>
            </a:endParaRPr>
          </a:p>
          <a:p>
            <a:pPr lvl="1">
              <a:lnSpc>
                <a:spcPct val="150000"/>
              </a:lnSpc>
            </a:pPr>
            <a:r>
              <a:rPr lang="en-US" altLang="zh-CN" sz="2000" dirty="0"/>
              <a:t>MongoDB</a:t>
            </a:r>
            <a:r>
              <a:rPr lang="zh-CN" altLang="en-US" sz="2000" dirty="0"/>
              <a:t>访问与操作</a:t>
            </a:r>
            <a:endParaRPr lang="en-US" altLang="zh-CN" sz="2000" dirty="0"/>
          </a:p>
          <a:p>
            <a:pPr lvl="1">
              <a:lnSpc>
                <a:spcPct val="150000"/>
              </a:lnSpc>
            </a:pPr>
            <a:r>
              <a:rPr lang="en-US" altLang="zh-CN" sz="2000" dirty="0"/>
              <a:t>MongoDB</a:t>
            </a:r>
            <a:r>
              <a:rPr lang="zh-CN" altLang="en-US" sz="2000" dirty="0"/>
              <a:t>管理命令</a:t>
            </a:r>
            <a:endParaRPr lang="en-US" altLang="zh-CN" sz="2000" dirty="0"/>
          </a:p>
          <a:p>
            <a:pPr lvl="1">
              <a:lnSpc>
                <a:spcPct val="150000"/>
              </a:lnSpc>
            </a:pPr>
            <a:r>
              <a:rPr lang="en-US" altLang="zh-CN" sz="2000" dirty="0"/>
              <a:t>MongoDB</a:t>
            </a:r>
            <a:r>
              <a:rPr lang="zh-CN" altLang="en-US" sz="2000" dirty="0"/>
              <a:t>应用案例</a:t>
            </a:r>
            <a:endParaRPr lang="en-US" altLang="zh-CN" sz="2000" dirty="0">
              <a:solidFill>
                <a:srgbClr val="FF0000"/>
              </a:solidFill>
            </a:endParaRPr>
          </a:p>
          <a:p>
            <a:pPr lvl="1">
              <a:lnSpc>
                <a:spcPct val="150000"/>
              </a:lnSpc>
            </a:pPr>
            <a:r>
              <a:rPr lang="en-US" altLang="zh-CN" sz="2000" dirty="0"/>
              <a:t>MongoDB</a:t>
            </a:r>
            <a:r>
              <a:rPr lang="zh-CN" altLang="en-US" sz="2000" dirty="0"/>
              <a:t>实现机制</a:t>
            </a:r>
            <a:endParaRPr lang="en-US" altLang="zh-CN" sz="2000" dirty="0"/>
          </a:p>
          <a:p>
            <a:pPr>
              <a:lnSpc>
                <a:spcPct val="150000"/>
              </a:lnSpc>
            </a:pPr>
            <a:r>
              <a:rPr lang="en-US" altLang="zh-CN" sz="2400" dirty="0"/>
              <a:t>CouchDB</a:t>
            </a:r>
            <a:r>
              <a:rPr lang="zh-CN" altLang="en-US" sz="2400" dirty="0"/>
              <a:t>数据库</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zh-CN" altLang="en-US" sz="2400" dirty="0"/>
          </a:p>
        </p:txBody>
      </p:sp>
      <p:sp>
        <p:nvSpPr>
          <p:cNvPr id="4" name="日期占位符 3">
            <a:extLst>
              <a:ext uri="{FF2B5EF4-FFF2-40B4-BE49-F238E27FC236}">
                <a16:creationId xmlns:a16="http://schemas.microsoft.com/office/drawing/2014/main" id="{2250429D-DD41-44A2-99CC-09F44994EE3E}"/>
              </a:ext>
            </a:extLst>
          </p:cNvPr>
          <p:cNvSpPr>
            <a:spLocks noGrp="1"/>
          </p:cNvSpPr>
          <p:nvPr>
            <p:ph type="dt" sz="quarter" idx="10"/>
          </p:nvPr>
        </p:nvSpPr>
        <p:spPr/>
        <p:txBody>
          <a:bodyPr/>
          <a:lstStyle/>
          <a:p>
            <a:pPr>
              <a:defRPr/>
            </a:pPr>
            <a:fld id="{3809799F-1DE9-4A06-947D-268105C138FD}" type="datetime3">
              <a:rPr lang="zh-CN" altLang="en-US" smtClean="0"/>
              <a:pPr>
                <a:defRPr/>
              </a:pPr>
              <a:t>2021年11月10日星期三</a:t>
            </a:fld>
            <a:endParaRPr lang="en-US" altLang="zh-CN"/>
          </a:p>
        </p:txBody>
      </p:sp>
      <p:sp>
        <p:nvSpPr>
          <p:cNvPr id="12293" name="灯片编号占位符 4">
            <a:extLst>
              <a:ext uri="{FF2B5EF4-FFF2-40B4-BE49-F238E27FC236}">
                <a16:creationId xmlns:a16="http://schemas.microsoft.com/office/drawing/2014/main" id="{2A080CBB-523E-4ACE-844A-1478ECEF7F9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637A6D1-4ED2-4A9B-A5FC-9A65CA1DCE34}" type="slidenum">
              <a:rPr lang="zh-CN" altLang="en-US" sz="2400">
                <a:solidFill>
                  <a:schemeClr val="accent2"/>
                </a:solidFill>
                <a:latin typeface="Times New Roman" panose="02020603050405020304" pitchFamily="18" charset="0"/>
              </a:rPr>
              <a:pPr>
                <a:spcBef>
                  <a:spcPct val="0"/>
                </a:spcBef>
                <a:buClrTx/>
                <a:buSzTx/>
                <a:buFontTx/>
                <a:buNone/>
              </a:pPr>
              <a:t>25</a:t>
            </a:fld>
            <a:endParaRPr lang="en-US" altLang="zh-CN" sz="2400">
              <a:solidFill>
                <a:schemeClr val="accent2"/>
              </a:solidFill>
              <a:latin typeface="Times New Roman" panose="02020603050405020304" pitchFamily="18" charset="0"/>
            </a:endParaRPr>
          </a:p>
        </p:txBody>
      </p:sp>
      <p:sp>
        <p:nvSpPr>
          <p:cNvPr id="12294" name="页脚占位符 5">
            <a:extLst>
              <a:ext uri="{FF2B5EF4-FFF2-40B4-BE49-F238E27FC236}">
                <a16:creationId xmlns:a16="http://schemas.microsoft.com/office/drawing/2014/main" id="{7E7C5475-21B5-47FE-9A4E-F98EFEA75CD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82165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4D96C189-6353-48FE-AC4C-2DAB5FCE818E}"/>
              </a:ext>
            </a:extLst>
          </p:cNvPr>
          <p:cNvSpPr>
            <a:spLocks noGrp="1"/>
          </p:cNvSpPr>
          <p:nvPr>
            <p:ph type="title"/>
          </p:nvPr>
        </p:nvSpPr>
        <p:spPr/>
        <p:txBody>
          <a:bodyPr/>
          <a:lstStyle/>
          <a:p>
            <a:r>
              <a:rPr lang="en-US" altLang="zh-CN"/>
              <a:t>MongoDB</a:t>
            </a:r>
            <a:r>
              <a:rPr lang="zh-CN" altLang="en-US"/>
              <a:t>术语</a:t>
            </a:r>
          </a:p>
        </p:txBody>
      </p:sp>
      <p:sp>
        <p:nvSpPr>
          <p:cNvPr id="23555" name="内容占位符 2">
            <a:extLst>
              <a:ext uri="{FF2B5EF4-FFF2-40B4-BE49-F238E27FC236}">
                <a16:creationId xmlns:a16="http://schemas.microsoft.com/office/drawing/2014/main" id="{9B84CD5D-D31E-4E52-BE66-D38AD0AA6301}"/>
              </a:ext>
            </a:extLst>
          </p:cNvPr>
          <p:cNvSpPr>
            <a:spLocks noGrp="1"/>
          </p:cNvSpPr>
          <p:nvPr>
            <p:ph idx="1"/>
          </p:nvPr>
        </p:nvSpPr>
        <p:spPr/>
        <p:txBody>
          <a:bodyPr/>
          <a:lstStyle/>
          <a:p>
            <a:r>
              <a:rPr lang="en-US" altLang="zh-CN" sz="2400"/>
              <a:t>Mongodb</a:t>
            </a:r>
            <a:r>
              <a:rPr lang="zh-CN" altLang="en-US" sz="2400"/>
              <a:t>中基本的概念是文档、集合、数据库</a:t>
            </a:r>
          </a:p>
        </p:txBody>
      </p:sp>
      <p:sp>
        <p:nvSpPr>
          <p:cNvPr id="4" name="日期占位符 3">
            <a:extLst>
              <a:ext uri="{FF2B5EF4-FFF2-40B4-BE49-F238E27FC236}">
                <a16:creationId xmlns:a16="http://schemas.microsoft.com/office/drawing/2014/main" id="{F4E282A4-B40D-4427-8218-EA485EC17241}"/>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23557" name="灯片编号占位符 4">
            <a:extLst>
              <a:ext uri="{FF2B5EF4-FFF2-40B4-BE49-F238E27FC236}">
                <a16:creationId xmlns:a16="http://schemas.microsoft.com/office/drawing/2014/main" id="{B5CA43E6-44F4-4070-A615-4177939FCD8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930D666-91D9-46EE-9E3E-B4C0F5A97FAB}" type="slidenum">
              <a:rPr lang="zh-CN" altLang="en-US" sz="2400">
                <a:solidFill>
                  <a:schemeClr val="accent2"/>
                </a:solidFill>
                <a:latin typeface="Times New Roman" panose="02020603050405020304" pitchFamily="18" charset="0"/>
              </a:rPr>
              <a:pPr>
                <a:spcBef>
                  <a:spcPct val="0"/>
                </a:spcBef>
                <a:buClrTx/>
                <a:buSzTx/>
                <a:buFontTx/>
                <a:buNone/>
              </a:pPr>
              <a:t>26</a:t>
            </a:fld>
            <a:endParaRPr lang="en-US" altLang="zh-CN" sz="2400">
              <a:solidFill>
                <a:schemeClr val="accent2"/>
              </a:solidFill>
              <a:latin typeface="Times New Roman" panose="02020603050405020304" pitchFamily="18" charset="0"/>
            </a:endParaRPr>
          </a:p>
        </p:txBody>
      </p:sp>
      <p:sp>
        <p:nvSpPr>
          <p:cNvPr id="23558" name="页脚占位符 5">
            <a:extLst>
              <a:ext uri="{FF2B5EF4-FFF2-40B4-BE49-F238E27FC236}">
                <a16:creationId xmlns:a16="http://schemas.microsoft.com/office/drawing/2014/main" id="{E0A2AB6F-5A46-44CC-936C-36899DE77655}"/>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23559" name="图片 6">
            <a:extLst>
              <a:ext uri="{FF2B5EF4-FFF2-40B4-BE49-F238E27FC236}">
                <a16:creationId xmlns:a16="http://schemas.microsoft.com/office/drawing/2014/main" id="{4882060E-A42F-4B39-846C-46FFBCD11D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988" y="2276475"/>
            <a:ext cx="8836025"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r>
              <a:rPr lang="zh-CN" altLang="en-US" dirty="0"/>
              <a:t>逻辑结构</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27</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pic>
        <p:nvPicPr>
          <p:cNvPr id="6" name="图片 5"/>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11200"/>
                    </a14:imgEffect>
                    <a14:imgEffect>
                      <a14:brightnessContrast bright="20000" contrast="20000"/>
                    </a14:imgEffect>
                  </a14:imgLayer>
                </a14:imgProps>
              </a:ext>
            </a:extLst>
          </a:blip>
          <a:stretch>
            <a:fillRect/>
          </a:stretch>
        </p:blipFill>
        <p:spPr>
          <a:xfrm>
            <a:off x="1619672" y="1484783"/>
            <a:ext cx="5328592" cy="5265479"/>
          </a:xfrm>
          <a:prstGeom prst="rect">
            <a:avLst/>
          </a:prstGeom>
        </p:spPr>
      </p:pic>
    </p:spTree>
    <p:extLst>
      <p:ext uri="{BB962C8B-B14F-4D97-AF65-F5344CB8AC3E}">
        <p14:creationId xmlns:p14="http://schemas.microsoft.com/office/powerpoint/2010/main" val="2048861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94FFF9D6-C0C5-45D9-B704-C012CE9E8A64}"/>
              </a:ext>
            </a:extLst>
          </p:cNvPr>
          <p:cNvSpPr>
            <a:spLocks noGrp="1"/>
          </p:cNvSpPr>
          <p:nvPr>
            <p:ph type="title"/>
          </p:nvPr>
        </p:nvSpPr>
        <p:spPr/>
        <p:txBody>
          <a:bodyPr/>
          <a:lstStyle/>
          <a:p>
            <a:r>
              <a:rPr lang="en-US" altLang="zh-CN"/>
              <a:t>RDB=&gt;MongoDB</a:t>
            </a:r>
            <a:endParaRPr lang="zh-CN" altLang="en-US"/>
          </a:p>
        </p:txBody>
      </p:sp>
      <p:pic>
        <p:nvPicPr>
          <p:cNvPr id="24579" name="内容占位符 7">
            <a:extLst>
              <a:ext uri="{FF2B5EF4-FFF2-40B4-BE49-F238E27FC236}">
                <a16:creationId xmlns:a16="http://schemas.microsoft.com/office/drawing/2014/main" id="{D41D488F-0B17-4B6F-85E6-2F9E77C9B2C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94050" y="2921000"/>
            <a:ext cx="4914900" cy="3038475"/>
          </a:xfrm>
        </p:spPr>
      </p:pic>
      <p:sp>
        <p:nvSpPr>
          <p:cNvPr id="4" name="日期占位符 3">
            <a:extLst>
              <a:ext uri="{FF2B5EF4-FFF2-40B4-BE49-F238E27FC236}">
                <a16:creationId xmlns:a16="http://schemas.microsoft.com/office/drawing/2014/main" id="{9CB69E7F-91A6-420E-A27F-226EA55E8CA9}"/>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24581" name="灯片编号占位符 4">
            <a:extLst>
              <a:ext uri="{FF2B5EF4-FFF2-40B4-BE49-F238E27FC236}">
                <a16:creationId xmlns:a16="http://schemas.microsoft.com/office/drawing/2014/main" id="{74EFFA68-3A09-43B7-BA2F-B573334249BF}"/>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756183B-3F4D-44AF-9230-809F35CA4A33}" type="slidenum">
              <a:rPr lang="zh-CN" altLang="en-US" sz="2400">
                <a:solidFill>
                  <a:schemeClr val="accent2"/>
                </a:solidFill>
                <a:latin typeface="Times New Roman" panose="02020603050405020304" pitchFamily="18" charset="0"/>
              </a:rPr>
              <a:pPr>
                <a:spcBef>
                  <a:spcPct val="0"/>
                </a:spcBef>
                <a:buClrTx/>
                <a:buSzTx/>
                <a:buFontTx/>
                <a:buNone/>
              </a:pPr>
              <a:t>28</a:t>
            </a:fld>
            <a:endParaRPr lang="en-US" altLang="zh-CN" sz="2400">
              <a:solidFill>
                <a:schemeClr val="accent2"/>
              </a:solidFill>
              <a:latin typeface="Times New Roman" panose="02020603050405020304" pitchFamily="18" charset="0"/>
            </a:endParaRPr>
          </a:p>
        </p:txBody>
      </p:sp>
      <p:sp>
        <p:nvSpPr>
          <p:cNvPr id="24582" name="页脚占位符 5">
            <a:extLst>
              <a:ext uri="{FF2B5EF4-FFF2-40B4-BE49-F238E27FC236}">
                <a16:creationId xmlns:a16="http://schemas.microsoft.com/office/drawing/2014/main" id="{DC0F187A-1DA6-4D61-997F-E5B665F205A1}"/>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24583" name="图片 6">
            <a:extLst>
              <a:ext uri="{FF2B5EF4-FFF2-40B4-BE49-F238E27FC236}">
                <a16:creationId xmlns:a16="http://schemas.microsoft.com/office/drawing/2014/main" id="{BAAB037A-B90E-4297-A5DF-EE2FD269D4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813" y="1527175"/>
            <a:ext cx="4743450" cy="1181100"/>
          </a:xfrm>
          <a:prstGeom prst="rect">
            <a:avLst/>
          </a:prstGeom>
          <a:noFill/>
          <a:ln w="317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18">
            <a:extLst>
              <a:ext uri="{FF2B5EF4-FFF2-40B4-BE49-F238E27FC236}">
                <a16:creationId xmlns:a16="http://schemas.microsoft.com/office/drawing/2014/main" id="{B2FA1839-3622-4B25-93D9-0C26ABB59B4B}"/>
              </a:ext>
            </a:extLst>
          </p:cNvPr>
          <p:cNvSpPr txBox="1"/>
          <p:nvPr/>
        </p:nvSpPr>
        <p:spPr>
          <a:xfrm>
            <a:off x="404813" y="4408488"/>
            <a:ext cx="1790923" cy="70788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spcBef>
                <a:spcPts val="0"/>
              </a:spcBef>
              <a:spcAft>
                <a:spcPts val="0"/>
              </a:spcAft>
              <a:defRPr/>
            </a:pPr>
            <a:r>
              <a:rPr lang="en-US" altLang="zh-CN" sz="2000" dirty="0"/>
              <a:t>”_id”</a:t>
            </a:r>
            <a:r>
              <a:rPr lang="zh-CN" altLang="en-US" sz="2000" dirty="0"/>
              <a:t>在集合内唯一标识一行</a:t>
            </a:r>
          </a:p>
        </p:txBody>
      </p:sp>
      <p:cxnSp>
        <p:nvCxnSpPr>
          <p:cNvPr id="9" name="直接箭头连接符 8">
            <a:extLst>
              <a:ext uri="{FF2B5EF4-FFF2-40B4-BE49-F238E27FC236}">
                <a16:creationId xmlns:a16="http://schemas.microsoft.com/office/drawing/2014/main" id="{7CFD40DC-1122-4589-A257-11C7645F56C2}"/>
              </a:ext>
            </a:extLst>
          </p:cNvPr>
          <p:cNvCxnSpPr>
            <a:cxnSpLocks/>
            <a:stCxn id="8" idx="3"/>
          </p:cNvCxnSpPr>
          <p:nvPr/>
        </p:nvCxnSpPr>
        <p:spPr>
          <a:xfrm>
            <a:off x="2195736" y="4762431"/>
            <a:ext cx="1309464" cy="26987"/>
          </a:xfrm>
          <a:prstGeom prst="straightConnector1">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10" name="直接箭头连接符 9">
            <a:extLst>
              <a:ext uri="{FF2B5EF4-FFF2-40B4-BE49-F238E27FC236}">
                <a16:creationId xmlns:a16="http://schemas.microsoft.com/office/drawing/2014/main" id="{D2E8336D-F7E9-4EE9-BF9D-C404887F7DC2}"/>
              </a:ext>
            </a:extLst>
          </p:cNvPr>
          <p:cNvCxnSpPr>
            <a:cxnSpLocks/>
            <a:stCxn id="8" idx="3"/>
          </p:cNvCxnSpPr>
          <p:nvPr/>
        </p:nvCxnSpPr>
        <p:spPr>
          <a:xfrm flipV="1">
            <a:off x="2195736" y="3356992"/>
            <a:ext cx="1309464" cy="1405439"/>
          </a:xfrm>
          <a:prstGeom prst="straightConnector1">
            <a:avLst/>
          </a:prstGeom>
          <a:ln w="19050">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B1EAB05C-EAFB-437D-86F3-7E464038D3BA}"/>
              </a:ext>
            </a:extLst>
          </p:cNvPr>
          <p:cNvSpPr>
            <a:spLocks noGrp="1"/>
          </p:cNvSpPr>
          <p:nvPr>
            <p:ph type="title"/>
          </p:nvPr>
        </p:nvSpPr>
        <p:spPr/>
        <p:txBody>
          <a:bodyPr/>
          <a:lstStyle/>
          <a:p>
            <a:r>
              <a:rPr lang="en-US" altLang="zh-CN" dirty="0"/>
              <a:t>MongoDB</a:t>
            </a:r>
            <a:r>
              <a:rPr lang="zh-CN" altLang="en-US" dirty="0"/>
              <a:t>数据类型</a:t>
            </a:r>
          </a:p>
        </p:txBody>
      </p:sp>
      <p:pic>
        <p:nvPicPr>
          <p:cNvPr id="25603" name="内容占位符 6">
            <a:extLst>
              <a:ext uri="{FF2B5EF4-FFF2-40B4-BE49-F238E27FC236}">
                <a16:creationId xmlns:a16="http://schemas.microsoft.com/office/drawing/2014/main" id="{78CACA02-3E8A-4E50-A91F-905C77577A9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268413"/>
            <a:ext cx="7993062" cy="5454650"/>
          </a:xfrm>
        </p:spPr>
      </p:pic>
      <p:sp>
        <p:nvSpPr>
          <p:cNvPr id="4" name="日期占位符 3">
            <a:extLst>
              <a:ext uri="{FF2B5EF4-FFF2-40B4-BE49-F238E27FC236}">
                <a16:creationId xmlns:a16="http://schemas.microsoft.com/office/drawing/2014/main" id="{C3ACB718-93BB-4193-B282-D4170C764841}"/>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25605" name="灯片编号占位符 4">
            <a:extLst>
              <a:ext uri="{FF2B5EF4-FFF2-40B4-BE49-F238E27FC236}">
                <a16:creationId xmlns:a16="http://schemas.microsoft.com/office/drawing/2014/main" id="{F7612C4C-F42E-4153-BB4B-518762BB803B}"/>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5404DFF-0183-4DD4-B047-2BB7E93E48FC}" type="slidenum">
              <a:rPr lang="zh-CN" altLang="en-US" sz="2400">
                <a:solidFill>
                  <a:schemeClr val="accent2"/>
                </a:solidFill>
                <a:latin typeface="Times New Roman" panose="02020603050405020304" pitchFamily="18" charset="0"/>
              </a:rPr>
              <a:pPr>
                <a:spcBef>
                  <a:spcPct val="0"/>
                </a:spcBef>
                <a:buClrTx/>
                <a:buSzTx/>
                <a:buFontTx/>
                <a:buNone/>
              </a:pPr>
              <a:t>29</a:t>
            </a:fld>
            <a:endParaRPr lang="en-US" altLang="zh-CN" sz="2400">
              <a:solidFill>
                <a:schemeClr val="accent2"/>
              </a:solidFill>
              <a:latin typeface="Times New Roman" panose="02020603050405020304" pitchFamily="18" charset="0"/>
            </a:endParaRPr>
          </a:p>
        </p:txBody>
      </p:sp>
      <p:sp>
        <p:nvSpPr>
          <p:cNvPr id="25606" name="页脚占位符 5">
            <a:extLst>
              <a:ext uri="{FF2B5EF4-FFF2-40B4-BE49-F238E27FC236}">
                <a16:creationId xmlns:a16="http://schemas.microsoft.com/office/drawing/2014/main" id="{B040A969-33FD-48A8-BC99-3EADFFF04CA1}"/>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352790A-C056-44A4-B00F-A0B5E7A4ED42}"/>
              </a:ext>
            </a:extLst>
          </p:cNvPr>
          <p:cNvSpPr>
            <a:spLocks noGrp="1"/>
          </p:cNvSpPr>
          <p:nvPr>
            <p:ph type="title"/>
          </p:nvPr>
        </p:nvSpPr>
        <p:spPr/>
        <p:txBody>
          <a:bodyPr/>
          <a:lstStyle/>
          <a:p>
            <a:r>
              <a:rPr lang="zh-CN" altLang="en-US"/>
              <a:t>提纲</a:t>
            </a:r>
          </a:p>
        </p:txBody>
      </p:sp>
      <p:sp>
        <p:nvSpPr>
          <p:cNvPr id="12291" name="内容占位符 2">
            <a:extLst>
              <a:ext uri="{FF2B5EF4-FFF2-40B4-BE49-F238E27FC236}">
                <a16:creationId xmlns:a16="http://schemas.microsoft.com/office/drawing/2014/main" id="{2D118765-4489-4D29-B932-D9FCB229FBC6}"/>
              </a:ext>
            </a:extLst>
          </p:cNvPr>
          <p:cNvSpPr>
            <a:spLocks noGrp="1"/>
          </p:cNvSpPr>
          <p:nvPr>
            <p:ph idx="1"/>
          </p:nvPr>
        </p:nvSpPr>
        <p:spPr>
          <a:xfrm>
            <a:off x="685800" y="1360512"/>
            <a:ext cx="7772400" cy="4876800"/>
          </a:xfrm>
        </p:spPr>
        <p:txBody>
          <a:bodyPr/>
          <a:lstStyle/>
          <a:p>
            <a:pPr>
              <a:lnSpc>
                <a:spcPct val="150000"/>
              </a:lnSpc>
            </a:pPr>
            <a:r>
              <a:rPr lang="zh-CN" altLang="en-US" sz="2400" dirty="0">
                <a:solidFill>
                  <a:srgbClr val="FF0000"/>
                </a:solidFill>
              </a:rPr>
              <a:t>文档型数据库</a:t>
            </a:r>
            <a:endParaRPr lang="en-US" altLang="zh-CN" sz="2400" dirty="0">
              <a:solidFill>
                <a:srgbClr val="FF0000"/>
              </a:solidFill>
            </a:endParaRPr>
          </a:p>
          <a:p>
            <a:pPr>
              <a:lnSpc>
                <a:spcPct val="150000"/>
              </a:lnSpc>
            </a:pPr>
            <a:r>
              <a:rPr lang="en-US" altLang="zh-CN" sz="2400" dirty="0"/>
              <a:t>MongoDB</a:t>
            </a:r>
            <a:r>
              <a:rPr lang="zh-CN" altLang="en-US" sz="2400" dirty="0"/>
              <a:t>数据库</a:t>
            </a:r>
            <a:endParaRPr lang="en-US" altLang="zh-CN" sz="2400" dirty="0">
              <a:solidFill>
                <a:srgbClr val="FF0000"/>
              </a:solidFill>
            </a:endParaRPr>
          </a:p>
          <a:p>
            <a:pPr lvl="1">
              <a:lnSpc>
                <a:spcPct val="150000"/>
              </a:lnSpc>
            </a:pPr>
            <a:r>
              <a:rPr lang="en-US" altLang="zh-CN" sz="2000" dirty="0"/>
              <a:t>MongoDB</a:t>
            </a:r>
            <a:r>
              <a:rPr lang="zh-CN" altLang="en-US" sz="2000" dirty="0"/>
              <a:t>简介</a:t>
            </a:r>
            <a:endParaRPr lang="en-US" altLang="zh-CN" sz="2000" dirty="0"/>
          </a:p>
          <a:p>
            <a:pPr lvl="1">
              <a:lnSpc>
                <a:spcPct val="150000"/>
              </a:lnSpc>
            </a:pPr>
            <a:r>
              <a:rPr lang="en-US" altLang="zh-CN" sz="2000" dirty="0"/>
              <a:t>MongoDB</a:t>
            </a:r>
            <a:r>
              <a:rPr lang="zh-CN" altLang="en-US" sz="2000" dirty="0"/>
              <a:t>数据模型</a:t>
            </a:r>
            <a:endParaRPr lang="en-US" altLang="zh-CN" sz="2000" dirty="0"/>
          </a:p>
          <a:p>
            <a:pPr lvl="1">
              <a:lnSpc>
                <a:spcPct val="150000"/>
              </a:lnSpc>
            </a:pPr>
            <a:r>
              <a:rPr lang="en-US" altLang="zh-CN" sz="2000" dirty="0"/>
              <a:t>MongoDB</a:t>
            </a:r>
            <a:r>
              <a:rPr lang="zh-CN" altLang="en-US" sz="2000" dirty="0"/>
              <a:t>访问与操作</a:t>
            </a:r>
            <a:endParaRPr lang="en-US" altLang="zh-CN" sz="2000" dirty="0"/>
          </a:p>
          <a:p>
            <a:pPr lvl="1">
              <a:lnSpc>
                <a:spcPct val="150000"/>
              </a:lnSpc>
            </a:pPr>
            <a:r>
              <a:rPr lang="en-US" altLang="zh-CN" sz="2000" dirty="0"/>
              <a:t>MongoDB</a:t>
            </a:r>
            <a:r>
              <a:rPr lang="zh-CN" altLang="en-US" sz="2000" dirty="0"/>
              <a:t>管理命令</a:t>
            </a:r>
            <a:endParaRPr lang="en-US" altLang="zh-CN" sz="2000" dirty="0"/>
          </a:p>
          <a:p>
            <a:pPr lvl="1">
              <a:lnSpc>
                <a:spcPct val="150000"/>
              </a:lnSpc>
            </a:pPr>
            <a:r>
              <a:rPr lang="en-US" altLang="zh-CN" sz="2000" dirty="0"/>
              <a:t>MongoDB</a:t>
            </a:r>
            <a:r>
              <a:rPr lang="zh-CN" altLang="en-US" sz="2000" dirty="0"/>
              <a:t>应用案例</a:t>
            </a:r>
            <a:endParaRPr lang="en-US" altLang="zh-CN" sz="2000" dirty="0">
              <a:solidFill>
                <a:srgbClr val="FF0000"/>
              </a:solidFill>
            </a:endParaRPr>
          </a:p>
          <a:p>
            <a:pPr lvl="1">
              <a:lnSpc>
                <a:spcPct val="150000"/>
              </a:lnSpc>
            </a:pPr>
            <a:r>
              <a:rPr lang="en-US" altLang="zh-CN" sz="2000" dirty="0"/>
              <a:t>MongoDB</a:t>
            </a:r>
            <a:r>
              <a:rPr lang="zh-CN" altLang="en-US" sz="2000" dirty="0"/>
              <a:t>实现机制</a:t>
            </a:r>
            <a:endParaRPr lang="en-US" altLang="zh-CN" sz="2000" dirty="0"/>
          </a:p>
          <a:p>
            <a:pPr>
              <a:lnSpc>
                <a:spcPct val="150000"/>
              </a:lnSpc>
            </a:pPr>
            <a:r>
              <a:rPr lang="en-US" altLang="zh-CN" sz="2400" dirty="0"/>
              <a:t>CouchDB</a:t>
            </a:r>
            <a:r>
              <a:rPr lang="zh-CN" altLang="en-US" sz="2400" dirty="0"/>
              <a:t>数据库</a:t>
            </a:r>
            <a:endParaRPr lang="en-US" altLang="zh-CN" sz="2400" dirty="0"/>
          </a:p>
          <a:p>
            <a:pPr>
              <a:lnSpc>
                <a:spcPct val="150000"/>
              </a:lnSpc>
            </a:pPr>
            <a:endParaRPr lang="en-US" altLang="zh-CN" sz="2400" dirty="0"/>
          </a:p>
          <a:p>
            <a:pPr>
              <a:lnSpc>
                <a:spcPct val="150000"/>
              </a:lnSpc>
            </a:pPr>
            <a:endParaRPr lang="zh-CN" altLang="en-US" sz="2400" dirty="0"/>
          </a:p>
        </p:txBody>
      </p:sp>
      <p:sp>
        <p:nvSpPr>
          <p:cNvPr id="4" name="日期占位符 3">
            <a:extLst>
              <a:ext uri="{FF2B5EF4-FFF2-40B4-BE49-F238E27FC236}">
                <a16:creationId xmlns:a16="http://schemas.microsoft.com/office/drawing/2014/main" id="{2250429D-DD41-44A2-99CC-09F44994EE3E}"/>
              </a:ext>
            </a:extLst>
          </p:cNvPr>
          <p:cNvSpPr>
            <a:spLocks noGrp="1"/>
          </p:cNvSpPr>
          <p:nvPr>
            <p:ph type="dt" sz="quarter" idx="10"/>
          </p:nvPr>
        </p:nvSpPr>
        <p:spPr/>
        <p:txBody>
          <a:bodyPr/>
          <a:lstStyle/>
          <a:p>
            <a:pPr>
              <a:defRPr/>
            </a:pPr>
            <a:fld id="{3809799F-1DE9-4A06-947D-268105C138FD}" type="datetime3">
              <a:rPr lang="zh-CN" altLang="en-US" smtClean="0"/>
              <a:pPr>
                <a:defRPr/>
              </a:pPr>
              <a:t>2021年11月10日星期三</a:t>
            </a:fld>
            <a:endParaRPr lang="en-US" altLang="zh-CN"/>
          </a:p>
        </p:txBody>
      </p:sp>
      <p:sp>
        <p:nvSpPr>
          <p:cNvPr id="12293" name="灯片编号占位符 4">
            <a:extLst>
              <a:ext uri="{FF2B5EF4-FFF2-40B4-BE49-F238E27FC236}">
                <a16:creationId xmlns:a16="http://schemas.microsoft.com/office/drawing/2014/main" id="{2A080CBB-523E-4ACE-844A-1478ECEF7F9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637A6D1-4ED2-4A9B-A5FC-9A65CA1DCE34}" type="slidenum">
              <a:rPr lang="zh-CN" altLang="en-US" sz="2400">
                <a:solidFill>
                  <a:schemeClr val="accent2"/>
                </a:solidFill>
                <a:latin typeface="Times New Roman" panose="02020603050405020304" pitchFamily="18" charset="0"/>
              </a:rPr>
              <a:pPr>
                <a:spcBef>
                  <a:spcPct val="0"/>
                </a:spcBef>
                <a:buClrTx/>
                <a:buSzTx/>
                <a:buFontTx/>
                <a:buNone/>
              </a:pPr>
              <a:t>3</a:t>
            </a:fld>
            <a:endParaRPr lang="en-US" altLang="zh-CN" sz="2400">
              <a:solidFill>
                <a:schemeClr val="accent2"/>
              </a:solidFill>
              <a:latin typeface="Times New Roman" panose="02020603050405020304" pitchFamily="18" charset="0"/>
            </a:endParaRPr>
          </a:p>
        </p:txBody>
      </p:sp>
      <p:sp>
        <p:nvSpPr>
          <p:cNvPr id="12294" name="页脚占位符 5">
            <a:extLst>
              <a:ext uri="{FF2B5EF4-FFF2-40B4-BE49-F238E27FC236}">
                <a16:creationId xmlns:a16="http://schemas.microsoft.com/office/drawing/2014/main" id="{7E7C5475-21B5-47FE-9A4E-F98EFEA75CD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15858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固定集合</a:t>
            </a:r>
          </a:p>
        </p:txBody>
      </p:sp>
      <p:sp>
        <p:nvSpPr>
          <p:cNvPr id="3" name="内容占位符 2"/>
          <p:cNvSpPr>
            <a:spLocks noGrp="1"/>
          </p:cNvSpPr>
          <p:nvPr>
            <p:ph idx="1"/>
          </p:nvPr>
        </p:nvSpPr>
        <p:spPr/>
        <p:txBody>
          <a:bodyPr/>
          <a:lstStyle/>
          <a:p>
            <a:pPr>
              <a:lnSpc>
                <a:spcPct val="125000"/>
              </a:lnSpc>
            </a:pPr>
            <a:r>
              <a:rPr lang="zh-CN" altLang="en-US" sz="2800" dirty="0"/>
              <a:t>固定集合</a:t>
            </a:r>
            <a:endParaRPr lang="en-US" altLang="zh-CN" sz="2800" dirty="0"/>
          </a:p>
          <a:p>
            <a:pPr lvl="1">
              <a:lnSpc>
                <a:spcPct val="125000"/>
              </a:lnSpc>
            </a:pPr>
            <a:r>
              <a:rPr lang="zh-CN" altLang="zh-CN" sz="2400" dirty="0"/>
              <a:t>固定集合指的是事先创建</a:t>
            </a:r>
            <a:r>
              <a:rPr lang="zh-CN" altLang="en-US" sz="2400" dirty="0"/>
              <a:t>，</a:t>
            </a:r>
            <a:r>
              <a:rPr lang="zh-CN" altLang="zh-CN" sz="2400" dirty="0"/>
              <a:t>并且大小固定的集合</a:t>
            </a:r>
            <a:endParaRPr lang="en-US" altLang="zh-CN" sz="2400" dirty="0"/>
          </a:p>
          <a:p>
            <a:pPr lvl="2">
              <a:lnSpc>
                <a:spcPct val="125000"/>
              </a:lnSpc>
            </a:pPr>
            <a:r>
              <a:rPr lang="zh-CN" altLang="zh-CN" sz="2000" dirty="0"/>
              <a:t>假设一个集合设置了固定大小为</a:t>
            </a:r>
            <a:r>
              <a:rPr lang="en-US" altLang="zh-CN" sz="2000" dirty="0"/>
              <a:t>100</a:t>
            </a:r>
            <a:r>
              <a:rPr lang="zh-CN" altLang="en-US" sz="2000" dirty="0"/>
              <a:t>，</a:t>
            </a:r>
            <a:r>
              <a:rPr lang="zh-CN" altLang="zh-CN" sz="2000" dirty="0"/>
              <a:t>再添加一条文档的时候</a:t>
            </a:r>
            <a:r>
              <a:rPr lang="zh-CN" altLang="en-US" sz="2000" dirty="0"/>
              <a:t>，</a:t>
            </a:r>
            <a:r>
              <a:rPr lang="zh-CN" altLang="zh-CN" sz="2000" dirty="0"/>
              <a:t>会把最前面的文档剔除</a:t>
            </a:r>
            <a:r>
              <a:rPr lang="zh-CN" altLang="en-US" sz="2000" dirty="0"/>
              <a:t>，</a:t>
            </a:r>
            <a:r>
              <a:rPr lang="zh-CN" altLang="zh-CN" sz="2000" dirty="0"/>
              <a:t>永远只保留</a:t>
            </a:r>
            <a:r>
              <a:rPr lang="en-US" altLang="zh-CN" sz="2000" dirty="0"/>
              <a:t>100</a:t>
            </a:r>
            <a:r>
              <a:rPr lang="zh-CN" altLang="zh-CN" sz="2000" dirty="0"/>
              <a:t>条数据</a:t>
            </a:r>
            <a:endParaRPr lang="en-US" altLang="zh-CN" sz="2000" dirty="0"/>
          </a:p>
          <a:p>
            <a:pPr lvl="1">
              <a:lnSpc>
                <a:spcPct val="125000"/>
              </a:lnSpc>
            </a:pPr>
            <a:r>
              <a:rPr lang="zh-CN" altLang="zh-CN" sz="2400" dirty="0"/>
              <a:t>固定集合特性</a:t>
            </a:r>
            <a:endParaRPr lang="en-US" altLang="zh-CN" sz="2400" dirty="0"/>
          </a:p>
          <a:p>
            <a:pPr lvl="2">
              <a:lnSpc>
                <a:spcPct val="125000"/>
              </a:lnSpc>
            </a:pPr>
            <a:r>
              <a:rPr lang="zh-CN" altLang="zh-CN" sz="2000" dirty="0"/>
              <a:t>固定集合很像环形队列</a:t>
            </a:r>
            <a:r>
              <a:rPr lang="zh-CN" altLang="en-US" sz="2000" dirty="0"/>
              <a:t>，</a:t>
            </a:r>
            <a:r>
              <a:rPr lang="zh-CN" altLang="zh-CN" sz="2000" dirty="0"/>
              <a:t>如果空间不足</a:t>
            </a:r>
            <a:r>
              <a:rPr lang="zh-CN" altLang="en-US" sz="2000" dirty="0"/>
              <a:t>，</a:t>
            </a:r>
            <a:r>
              <a:rPr lang="zh-CN" altLang="zh-CN" sz="2000" dirty="0"/>
              <a:t>最早的文档就会被删除</a:t>
            </a:r>
            <a:r>
              <a:rPr lang="zh-CN" altLang="en-US" sz="2000" dirty="0"/>
              <a:t>，</a:t>
            </a:r>
            <a:r>
              <a:rPr lang="zh-CN" altLang="zh-CN" sz="2000" dirty="0"/>
              <a:t>为新的文档腾出空间</a:t>
            </a:r>
            <a:endParaRPr lang="en-US" altLang="zh-CN" sz="2000" dirty="0"/>
          </a:p>
          <a:p>
            <a:pPr lvl="2">
              <a:lnSpc>
                <a:spcPct val="125000"/>
              </a:lnSpc>
            </a:pPr>
            <a:r>
              <a:rPr lang="zh-CN" altLang="zh-CN" sz="2000" dirty="0"/>
              <a:t>固定集合适用于任何想要自动淘汰过期属性的场景</a:t>
            </a:r>
            <a:r>
              <a:rPr lang="zh-CN" altLang="en-US" sz="2000" dirty="0"/>
              <a:t>，</a:t>
            </a:r>
            <a:r>
              <a:rPr lang="zh-CN" altLang="zh-CN" sz="2000" dirty="0"/>
              <a:t>比如日志文件</a:t>
            </a:r>
            <a:r>
              <a:rPr lang="zh-CN" altLang="en-US" sz="2000" dirty="0"/>
              <a:t>，</a:t>
            </a:r>
            <a:r>
              <a:rPr lang="zh-CN" altLang="zh-CN" sz="2000" dirty="0"/>
              <a:t>聊天记录</a:t>
            </a:r>
            <a:r>
              <a:rPr lang="zh-CN" altLang="en-US" sz="2000" dirty="0"/>
              <a:t>，</a:t>
            </a:r>
            <a:r>
              <a:rPr lang="zh-CN" altLang="zh-CN" sz="2000" dirty="0"/>
              <a:t>通话信息记录等只需保留最近某段时间内的应用场景</a:t>
            </a:r>
            <a:endParaRPr lang="zh-CN" altLang="en-US" sz="20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30</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a:t>
            </a:r>
            <a:r>
              <a:rPr kumimoji="0" lang="zh-CN" altLang="en-US"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spTree>
    <p:extLst>
      <p:ext uri="{BB962C8B-B14F-4D97-AF65-F5344CB8AC3E}">
        <p14:creationId xmlns:p14="http://schemas.microsoft.com/office/powerpoint/2010/main" val="2248701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352790A-C056-44A4-B00F-A0B5E7A4ED42}"/>
              </a:ext>
            </a:extLst>
          </p:cNvPr>
          <p:cNvSpPr>
            <a:spLocks noGrp="1"/>
          </p:cNvSpPr>
          <p:nvPr>
            <p:ph type="title"/>
          </p:nvPr>
        </p:nvSpPr>
        <p:spPr/>
        <p:txBody>
          <a:bodyPr/>
          <a:lstStyle/>
          <a:p>
            <a:r>
              <a:rPr lang="zh-CN" altLang="en-US"/>
              <a:t>提纲</a:t>
            </a:r>
          </a:p>
        </p:txBody>
      </p:sp>
      <p:sp>
        <p:nvSpPr>
          <p:cNvPr id="12291" name="内容占位符 2">
            <a:extLst>
              <a:ext uri="{FF2B5EF4-FFF2-40B4-BE49-F238E27FC236}">
                <a16:creationId xmlns:a16="http://schemas.microsoft.com/office/drawing/2014/main" id="{2D118765-4489-4D29-B932-D9FCB229FBC6}"/>
              </a:ext>
            </a:extLst>
          </p:cNvPr>
          <p:cNvSpPr>
            <a:spLocks noGrp="1"/>
          </p:cNvSpPr>
          <p:nvPr>
            <p:ph idx="1"/>
          </p:nvPr>
        </p:nvSpPr>
        <p:spPr>
          <a:xfrm>
            <a:off x="685800" y="1360512"/>
            <a:ext cx="7772400" cy="4876800"/>
          </a:xfrm>
        </p:spPr>
        <p:txBody>
          <a:bodyPr/>
          <a:lstStyle/>
          <a:p>
            <a:pPr>
              <a:lnSpc>
                <a:spcPct val="150000"/>
              </a:lnSpc>
            </a:pPr>
            <a:r>
              <a:rPr lang="zh-CN" altLang="en-US" sz="2400" dirty="0"/>
              <a:t>文档型数据库</a:t>
            </a:r>
            <a:endParaRPr lang="en-US" altLang="zh-CN" sz="2400" dirty="0"/>
          </a:p>
          <a:p>
            <a:pPr>
              <a:lnSpc>
                <a:spcPct val="150000"/>
              </a:lnSpc>
            </a:pPr>
            <a:r>
              <a:rPr lang="en-US" altLang="zh-CN" sz="2400" dirty="0"/>
              <a:t>MongoDB</a:t>
            </a:r>
            <a:r>
              <a:rPr lang="zh-CN" altLang="en-US" sz="2400" dirty="0"/>
              <a:t>数据库</a:t>
            </a:r>
            <a:endParaRPr lang="en-US" altLang="zh-CN" sz="2400" dirty="0">
              <a:solidFill>
                <a:srgbClr val="FF0000"/>
              </a:solidFill>
            </a:endParaRPr>
          </a:p>
          <a:p>
            <a:pPr lvl="1">
              <a:lnSpc>
                <a:spcPct val="150000"/>
              </a:lnSpc>
            </a:pPr>
            <a:r>
              <a:rPr lang="en-US" altLang="zh-CN" sz="2000" dirty="0">
                <a:solidFill>
                  <a:schemeClr val="bg1"/>
                </a:solidFill>
                <a:cs typeface="+mn-cs"/>
              </a:rPr>
              <a:t>MongoDB</a:t>
            </a:r>
            <a:r>
              <a:rPr lang="zh-CN" altLang="en-US" sz="2000" dirty="0">
                <a:solidFill>
                  <a:schemeClr val="bg1"/>
                </a:solidFill>
                <a:cs typeface="+mn-cs"/>
              </a:rPr>
              <a:t>简介</a:t>
            </a:r>
            <a:endParaRPr lang="en-US" altLang="zh-CN" sz="2000" dirty="0">
              <a:solidFill>
                <a:schemeClr val="bg1"/>
              </a:solidFill>
              <a:cs typeface="+mn-cs"/>
            </a:endParaRPr>
          </a:p>
          <a:p>
            <a:pPr lvl="1">
              <a:lnSpc>
                <a:spcPct val="150000"/>
              </a:lnSpc>
            </a:pPr>
            <a:r>
              <a:rPr lang="en-US" altLang="zh-CN" sz="2000" dirty="0"/>
              <a:t>MongoDB</a:t>
            </a:r>
            <a:r>
              <a:rPr lang="zh-CN" altLang="en-US" sz="2000" dirty="0"/>
              <a:t>数据模型</a:t>
            </a:r>
            <a:endParaRPr lang="en-US" altLang="zh-CN" sz="2000" dirty="0"/>
          </a:p>
          <a:p>
            <a:pPr lvl="1">
              <a:lnSpc>
                <a:spcPct val="150000"/>
              </a:lnSpc>
            </a:pPr>
            <a:r>
              <a:rPr lang="en-US" altLang="zh-CN" sz="2000" dirty="0">
                <a:solidFill>
                  <a:srgbClr val="FF0000"/>
                </a:solidFill>
              </a:rPr>
              <a:t>MongoDB</a:t>
            </a:r>
            <a:r>
              <a:rPr lang="zh-CN" altLang="en-US" sz="2000" dirty="0">
                <a:solidFill>
                  <a:srgbClr val="FF0000"/>
                </a:solidFill>
              </a:rPr>
              <a:t>访问与操作</a:t>
            </a:r>
            <a:endParaRPr lang="en-US" altLang="zh-CN" sz="2000" dirty="0">
              <a:solidFill>
                <a:srgbClr val="FF0000"/>
              </a:solidFill>
            </a:endParaRPr>
          </a:p>
          <a:p>
            <a:pPr lvl="1">
              <a:lnSpc>
                <a:spcPct val="150000"/>
              </a:lnSpc>
            </a:pPr>
            <a:r>
              <a:rPr lang="en-US" altLang="zh-CN" sz="2000" dirty="0"/>
              <a:t>MongoDB</a:t>
            </a:r>
            <a:r>
              <a:rPr lang="zh-CN" altLang="en-US" sz="2000" dirty="0"/>
              <a:t>管理命令</a:t>
            </a:r>
            <a:endParaRPr lang="en-US" altLang="zh-CN" sz="2000" dirty="0"/>
          </a:p>
          <a:p>
            <a:pPr lvl="1">
              <a:lnSpc>
                <a:spcPct val="150000"/>
              </a:lnSpc>
            </a:pPr>
            <a:r>
              <a:rPr lang="en-US" altLang="zh-CN" sz="2000" dirty="0"/>
              <a:t>MongoDB</a:t>
            </a:r>
            <a:r>
              <a:rPr lang="zh-CN" altLang="en-US" sz="2000" dirty="0"/>
              <a:t>应用案例</a:t>
            </a:r>
            <a:endParaRPr lang="en-US" altLang="zh-CN" sz="2000" dirty="0">
              <a:solidFill>
                <a:srgbClr val="FF0000"/>
              </a:solidFill>
            </a:endParaRPr>
          </a:p>
          <a:p>
            <a:pPr lvl="1">
              <a:lnSpc>
                <a:spcPct val="150000"/>
              </a:lnSpc>
            </a:pPr>
            <a:r>
              <a:rPr lang="en-US" altLang="zh-CN" sz="2000" dirty="0"/>
              <a:t>MongoDB</a:t>
            </a:r>
            <a:r>
              <a:rPr lang="zh-CN" altLang="en-US" sz="2000" dirty="0"/>
              <a:t>实现机制</a:t>
            </a:r>
            <a:endParaRPr lang="en-US" altLang="zh-CN" sz="2000" dirty="0"/>
          </a:p>
          <a:p>
            <a:pPr>
              <a:lnSpc>
                <a:spcPct val="150000"/>
              </a:lnSpc>
            </a:pPr>
            <a:r>
              <a:rPr lang="en-US" altLang="zh-CN" sz="2400" dirty="0"/>
              <a:t>CouchDB</a:t>
            </a:r>
            <a:r>
              <a:rPr lang="zh-CN" altLang="en-US" sz="2400" dirty="0"/>
              <a:t>数据库</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zh-CN" altLang="en-US" sz="2400" dirty="0"/>
          </a:p>
        </p:txBody>
      </p:sp>
      <p:sp>
        <p:nvSpPr>
          <p:cNvPr id="4" name="日期占位符 3">
            <a:extLst>
              <a:ext uri="{FF2B5EF4-FFF2-40B4-BE49-F238E27FC236}">
                <a16:creationId xmlns:a16="http://schemas.microsoft.com/office/drawing/2014/main" id="{2250429D-DD41-44A2-99CC-09F44994EE3E}"/>
              </a:ext>
            </a:extLst>
          </p:cNvPr>
          <p:cNvSpPr>
            <a:spLocks noGrp="1"/>
          </p:cNvSpPr>
          <p:nvPr>
            <p:ph type="dt" sz="quarter" idx="10"/>
          </p:nvPr>
        </p:nvSpPr>
        <p:spPr/>
        <p:txBody>
          <a:bodyPr/>
          <a:lstStyle/>
          <a:p>
            <a:pPr>
              <a:defRPr/>
            </a:pPr>
            <a:fld id="{3809799F-1DE9-4A06-947D-268105C138FD}" type="datetime3">
              <a:rPr lang="zh-CN" altLang="en-US" smtClean="0"/>
              <a:pPr>
                <a:defRPr/>
              </a:pPr>
              <a:t>2021年11月10日星期三</a:t>
            </a:fld>
            <a:endParaRPr lang="en-US" altLang="zh-CN" dirty="0"/>
          </a:p>
        </p:txBody>
      </p:sp>
      <p:sp>
        <p:nvSpPr>
          <p:cNvPr id="12293" name="灯片编号占位符 4">
            <a:extLst>
              <a:ext uri="{FF2B5EF4-FFF2-40B4-BE49-F238E27FC236}">
                <a16:creationId xmlns:a16="http://schemas.microsoft.com/office/drawing/2014/main" id="{2A080CBB-523E-4ACE-844A-1478ECEF7F9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637A6D1-4ED2-4A9B-A5FC-9A65CA1DCE34}" type="slidenum">
              <a:rPr lang="zh-CN" altLang="en-US" sz="2400">
                <a:solidFill>
                  <a:schemeClr val="accent2"/>
                </a:solidFill>
                <a:latin typeface="Times New Roman" panose="02020603050405020304" pitchFamily="18" charset="0"/>
              </a:rPr>
              <a:pPr>
                <a:spcBef>
                  <a:spcPct val="0"/>
                </a:spcBef>
                <a:buClrTx/>
                <a:buSzTx/>
                <a:buFontTx/>
                <a:buNone/>
              </a:pPr>
              <a:t>31</a:t>
            </a:fld>
            <a:endParaRPr lang="en-US" altLang="zh-CN" sz="2400">
              <a:solidFill>
                <a:schemeClr val="accent2"/>
              </a:solidFill>
              <a:latin typeface="Times New Roman" panose="02020603050405020304" pitchFamily="18" charset="0"/>
            </a:endParaRPr>
          </a:p>
        </p:txBody>
      </p:sp>
      <p:sp>
        <p:nvSpPr>
          <p:cNvPr id="12294" name="页脚占位符 5">
            <a:extLst>
              <a:ext uri="{FF2B5EF4-FFF2-40B4-BE49-F238E27FC236}">
                <a16:creationId xmlns:a16="http://schemas.microsoft.com/office/drawing/2014/main" id="{7E7C5475-21B5-47FE-9A4E-F98EFEA75CD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01588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r>
              <a:rPr lang="zh-CN" altLang="en-US" dirty="0"/>
              <a:t>安装</a:t>
            </a:r>
          </a:p>
        </p:txBody>
      </p:sp>
      <p:sp>
        <p:nvSpPr>
          <p:cNvPr id="3" name="内容占位符 2"/>
          <p:cNvSpPr>
            <a:spLocks noGrp="1"/>
          </p:cNvSpPr>
          <p:nvPr>
            <p:ph idx="1"/>
          </p:nvPr>
        </p:nvSpPr>
        <p:spPr/>
        <p:txBody>
          <a:bodyPr/>
          <a:lstStyle/>
          <a:p>
            <a:r>
              <a:rPr lang="en-US" altLang="zh-CN" sz="2800" dirty="0"/>
              <a:t>MongoDB</a:t>
            </a:r>
            <a:r>
              <a:rPr lang="zh-CN" altLang="en-US" sz="2800" dirty="0"/>
              <a:t>安装</a:t>
            </a:r>
            <a:endParaRPr lang="en-US" altLang="zh-CN" sz="2800" dirty="0"/>
          </a:p>
          <a:p>
            <a:pPr lvl="1">
              <a:lnSpc>
                <a:spcPct val="150000"/>
              </a:lnSpc>
            </a:pPr>
            <a:r>
              <a:rPr lang="zh-CN" altLang="en-US" sz="2000" dirty="0"/>
              <a:t>官方下载 </a:t>
            </a:r>
            <a:r>
              <a:rPr lang="en-US" altLang="zh-CN" sz="2000" dirty="0"/>
              <a:t>http://www.mongodb.org/downloads </a:t>
            </a:r>
          </a:p>
          <a:p>
            <a:pPr lvl="1">
              <a:lnSpc>
                <a:spcPct val="150000"/>
              </a:lnSpc>
            </a:pPr>
            <a:r>
              <a:rPr lang="zh-CN" altLang="en-US" sz="2000" dirty="0"/>
              <a:t>对操作系统支持很全面，如 </a:t>
            </a:r>
            <a:r>
              <a:rPr lang="en-US" altLang="zh-CN" sz="2000" dirty="0"/>
              <a:t>OS X</a:t>
            </a:r>
            <a:r>
              <a:rPr lang="zh-CN" altLang="en-US" sz="2000" dirty="0"/>
              <a:t>、 </a:t>
            </a:r>
            <a:r>
              <a:rPr lang="en-US" altLang="zh-CN" sz="2000" dirty="0"/>
              <a:t>Linux</a:t>
            </a:r>
            <a:r>
              <a:rPr lang="zh-CN" altLang="en-US" sz="2000" dirty="0"/>
              <a:t>、 </a:t>
            </a:r>
            <a:r>
              <a:rPr lang="en-US" altLang="zh-CN" sz="2000" dirty="0"/>
              <a:t>Windows</a:t>
            </a:r>
            <a:r>
              <a:rPr lang="zh-CN" altLang="en-US" sz="2000" dirty="0"/>
              <a:t>、 </a:t>
            </a:r>
            <a:r>
              <a:rPr lang="en-US" altLang="zh-CN" sz="2000" dirty="0"/>
              <a:t>Solaris</a:t>
            </a:r>
            <a:r>
              <a:rPr lang="zh-CN" altLang="en-US" sz="2000" dirty="0"/>
              <a:t>都支持，而且都有各自的 </a:t>
            </a:r>
            <a:r>
              <a:rPr lang="en-US" altLang="zh-CN" sz="2000" dirty="0"/>
              <a:t>32 </a:t>
            </a:r>
            <a:r>
              <a:rPr lang="zh-CN" altLang="en-US" sz="2000" dirty="0"/>
              <a:t>位和 </a:t>
            </a:r>
            <a:r>
              <a:rPr lang="en-US" altLang="zh-CN" sz="2000" dirty="0"/>
              <a:t>64 </a:t>
            </a:r>
            <a:r>
              <a:rPr lang="zh-CN" altLang="en-US" sz="2000" dirty="0"/>
              <a:t>位版本 </a:t>
            </a:r>
            <a:br>
              <a:rPr lang="zh-CN" altLang="en-US" sz="2400" dirty="0"/>
            </a:br>
            <a:br>
              <a:rPr lang="en-US" altLang="zh-CN" sz="2400" dirty="0"/>
            </a:br>
            <a:endParaRPr lang="zh-CN" altLang="en-US" sz="24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32</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6" name="日期占位符 3">
            <a:extLst>
              <a:ext uri="{FF2B5EF4-FFF2-40B4-BE49-F238E27FC236}">
                <a16:creationId xmlns:a16="http://schemas.microsoft.com/office/drawing/2014/main" id="{44500B1F-24A5-42CE-BD83-901E81A0D2C6}"/>
              </a:ext>
            </a:extLst>
          </p:cNvPr>
          <p:cNvSpPr>
            <a:spLocks noGrp="1"/>
          </p:cNvSpPr>
          <p:nvPr>
            <p:ph type="dt" sz="quarter" idx="10"/>
          </p:nvPr>
        </p:nvSpPr>
        <p:spPr>
          <a:xfrm>
            <a:off x="685800" y="6477000"/>
            <a:ext cx="2743200" cy="304800"/>
          </a:xfrm>
        </p:spPr>
        <p:txBody>
          <a:bodyPr/>
          <a:lstStyle/>
          <a:p>
            <a:pPr>
              <a:defRPr/>
            </a:pPr>
            <a:fld id="{7C114E49-9CC3-4CDB-B80C-18A661A8B21F}" type="datetime3">
              <a:rPr lang="zh-CN" altLang="en-US" smtClean="0"/>
              <a:pPr>
                <a:defRPr/>
              </a:pPr>
              <a:t>2021年11月10日星期三</a:t>
            </a:fld>
            <a:endParaRPr lang="en-US" altLang="zh-CN"/>
          </a:p>
        </p:txBody>
      </p:sp>
    </p:spTree>
    <p:extLst>
      <p:ext uri="{BB962C8B-B14F-4D97-AF65-F5344CB8AC3E}">
        <p14:creationId xmlns:p14="http://schemas.microsoft.com/office/powerpoint/2010/main" val="3870185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启动</a:t>
            </a:r>
            <a:r>
              <a:rPr lang="en-US" altLang="zh-CN" dirty="0"/>
              <a:t>MongoDB</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命令行方式启动</a:t>
            </a:r>
            <a:endParaRPr lang="en-US" altLang="zh-CN" sz="2400" dirty="0"/>
          </a:p>
          <a:p>
            <a:pPr lvl="1">
              <a:lnSpc>
                <a:spcPct val="150000"/>
              </a:lnSpc>
            </a:pPr>
            <a:r>
              <a:rPr lang="zh-CN" altLang="en-US" sz="2000" dirty="0"/>
              <a:t> 执行</a:t>
            </a:r>
            <a:r>
              <a:rPr lang="en-US" altLang="zh-CN" sz="2000" dirty="0" err="1"/>
              <a:t>mongod</a:t>
            </a:r>
            <a:r>
              <a:rPr lang="zh-CN" altLang="en-US" sz="2000" dirty="0"/>
              <a:t>，启动</a:t>
            </a:r>
            <a:r>
              <a:rPr lang="en-US" altLang="zh-CN" sz="2000" dirty="0"/>
              <a:t>MongoDB</a:t>
            </a:r>
            <a:r>
              <a:rPr lang="zh-CN" altLang="en-US" sz="2000" dirty="0"/>
              <a:t>服务器</a:t>
            </a:r>
            <a:endParaRPr lang="en-US" altLang="zh-CN" sz="2000" dirty="0"/>
          </a:p>
          <a:p>
            <a:pPr lvl="1">
              <a:lnSpc>
                <a:spcPct val="150000"/>
              </a:lnSpc>
            </a:pPr>
            <a:r>
              <a:rPr lang="en-US" altLang="zh-CN" sz="2000" dirty="0" err="1"/>
              <a:t>mongod</a:t>
            </a:r>
            <a:r>
              <a:rPr lang="zh-CN" altLang="en-US" sz="2000" dirty="0"/>
              <a:t>有很多可配置的启动选项，可以使用</a:t>
            </a:r>
            <a:r>
              <a:rPr lang="en-US" altLang="zh-CN" sz="2000" b="1" dirty="0" err="1"/>
              <a:t>mongod</a:t>
            </a:r>
            <a:r>
              <a:rPr lang="en-US" altLang="zh-CN" sz="2000" b="1" dirty="0"/>
              <a:t> --help</a:t>
            </a:r>
            <a:r>
              <a:rPr lang="zh-CN" altLang="en-US" sz="2000" dirty="0"/>
              <a:t>查看所有选项</a:t>
            </a:r>
            <a:endParaRPr lang="en-US" altLang="zh-CN" sz="2000" dirty="0"/>
          </a:p>
          <a:p>
            <a:pPr lvl="1">
              <a:lnSpc>
                <a:spcPct val="150000"/>
              </a:lnSpc>
            </a:pPr>
            <a:r>
              <a:rPr lang="en-US" altLang="zh-CN" sz="2000" dirty="0" err="1"/>
              <a:t>MongoDB</a:t>
            </a:r>
            <a:r>
              <a:rPr lang="en-US" altLang="zh-CN" sz="2000" dirty="0"/>
              <a:t> </a:t>
            </a:r>
            <a:r>
              <a:rPr lang="zh-CN" altLang="en-US" sz="2000" dirty="0"/>
              <a:t>默认存储数据目录为</a:t>
            </a:r>
            <a:r>
              <a:rPr lang="en-US" altLang="zh-CN" sz="2000" dirty="0"/>
              <a:t>/data/</a:t>
            </a:r>
            <a:r>
              <a:rPr lang="en-US" altLang="zh-CN" sz="2000" dirty="0" err="1"/>
              <a:t>db</a:t>
            </a:r>
            <a:r>
              <a:rPr lang="en-US" altLang="zh-CN" sz="2000" dirty="0"/>
              <a:t>/ (</a:t>
            </a:r>
            <a:r>
              <a:rPr lang="zh-CN" altLang="en-US" sz="2000" dirty="0"/>
              <a:t>或者 </a:t>
            </a:r>
            <a:r>
              <a:rPr lang="en-US" altLang="zh-CN" sz="2000" dirty="0"/>
              <a:t>c:\data\db)</a:t>
            </a:r>
            <a:r>
              <a:rPr lang="zh-CN" altLang="en-US" sz="2000" dirty="0"/>
              <a:t>，默认端口</a:t>
            </a:r>
            <a:r>
              <a:rPr lang="en-US" altLang="zh-CN" sz="2000" dirty="0"/>
              <a:t>27017</a:t>
            </a:r>
            <a:r>
              <a:rPr lang="zh-CN" altLang="en-US" sz="2000" dirty="0"/>
              <a:t>，默认</a:t>
            </a:r>
            <a:r>
              <a:rPr lang="en-US" altLang="zh-CN" sz="2000" dirty="0"/>
              <a:t>HTTP </a:t>
            </a:r>
            <a:r>
              <a:rPr lang="zh-CN" altLang="en-US" sz="2000" dirty="0"/>
              <a:t>端口</a:t>
            </a:r>
            <a:r>
              <a:rPr lang="en-US" altLang="zh-CN" sz="2000" dirty="0"/>
              <a:t>28017</a:t>
            </a:r>
          </a:p>
          <a:p>
            <a:pPr lvl="1">
              <a:lnSpc>
                <a:spcPct val="150000"/>
              </a:lnSpc>
            </a:pPr>
            <a:r>
              <a:rPr lang="zh-CN" altLang="en-US" sz="2000" dirty="0"/>
              <a:t>指定</a:t>
            </a:r>
            <a:r>
              <a:rPr lang="en-US" altLang="zh-CN" sz="2000" dirty="0" err="1"/>
              <a:t>dbpath</a:t>
            </a:r>
            <a:r>
              <a:rPr lang="en-US" altLang="zh-CN" sz="2000" dirty="0"/>
              <a:t> </a:t>
            </a:r>
            <a:r>
              <a:rPr lang="zh-CN" altLang="en-US" sz="2000" dirty="0"/>
              <a:t>参数可以修改成不同目录</a:t>
            </a:r>
            <a:r>
              <a:rPr lang="en-US" altLang="zh-CN" sz="2000" dirty="0"/>
              <a:t> /Apps/mongo/bin/</a:t>
            </a:r>
            <a:r>
              <a:rPr lang="en-US" altLang="zh-CN" sz="2000" dirty="0" err="1"/>
              <a:t>mongod</a:t>
            </a:r>
            <a:r>
              <a:rPr lang="en-US" altLang="zh-CN" sz="2000" dirty="0"/>
              <a:t>--</a:t>
            </a:r>
            <a:r>
              <a:rPr lang="en-US" altLang="zh-CN" sz="2000" dirty="0" err="1"/>
              <a:t>dbpath</a:t>
            </a:r>
            <a:r>
              <a:rPr lang="en-US" altLang="zh-CN" sz="2000" dirty="0"/>
              <a:t>=/data/</a:t>
            </a:r>
            <a:r>
              <a:rPr lang="en-US" altLang="zh-CN" sz="2000" dirty="0" err="1"/>
              <a:t>db</a:t>
            </a:r>
            <a:endParaRPr lang="en-US" altLang="zh-CN" sz="2000" dirty="0"/>
          </a:p>
          <a:p>
            <a:pPr lvl="1">
              <a:lnSpc>
                <a:spcPct val="150000"/>
              </a:lnSpc>
            </a:pPr>
            <a:endParaRPr lang="zh-CN" altLang="en-US" sz="20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33</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6" name="日期占位符 3">
            <a:extLst>
              <a:ext uri="{FF2B5EF4-FFF2-40B4-BE49-F238E27FC236}">
                <a16:creationId xmlns:a16="http://schemas.microsoft.com/office/drawing/2014/main" id="{2260E57D-AD5C-4FBC-A81A-420328DFCD63}"/>
              </a:ext>
            </a:extLst>
          </p:cNvPr>
          <p:cNvSpPr>
            <a:spLocks noGrp="1"/>
          </p:cNvSpPr>
          <p:nvPr>
            <p:ph type="dt" sz="quarter" idx="10"/>
          </p:nvPr>
        </p:nvSpPr>
        <p:spPr>
          <a:xfrm>
            <a:off x="685800" y="6477000"/>
            <a:ext cx="2743200" cy="304800"/>
          </a:xfrm>
        </p:spPr>
        <p:txBody>
          <a:bodyPr/>
          <a:lstStyle/>
          <a:p>
            <a:pPr>
              <a:defRPr/>
            </a:pPr>
            <a:fld id="{3809799F-1DE9-4A06-947D-268105C138FD}" type="datetime3">
              <a:rPr lang="zh-CN" altLang="en-US" smtClean="0"/>
              <a:pPr>
                <a:defRPr/>
              </a:pPr>
              <a:t>2021年11月10日星期三</a:t>
            </a:fld>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启动</a:t>
            </a:r>
            <a:r>
              <a:rPr lang="en-US" altLang="zh-CN" dirty="0"/>
              <a:t>MongoDB</a:t>
            </a:r>
            <a:endParaRPr lang="zh-CN" altLang="en-US" dirty="0"/>
          </a:p>
        </p:txBody>
      </p:sp>
      <p:sp>
        <p:nvSpPr>
          <p:cNvPr id="3" name="内容占位符 2"/>
          <p:cNvSpPr>
            <a:spLocks noGrp="1"/>
          </p:cNvSpPr>
          <p:nvPr>
            <p:ph idx="1"/>
          </p:nvPr>
        </p:nvSpPr>
        <p:spPr>
          <a:xfrm>
            <a:off x="540703" y="1484948"/>
            <a:ext cx="7772400" cy="2160076"/>
          </a:xfrm>
        </p:spPr>
        <p:txBody>
          <a:bodyPr/>
          <a:lstStyle/>
          <a:p>
            <a:r>
              <a:rPr lang="zh-CN" altLang="en-US" sz="2400" dirty="0"/>
              <a:t>配置文件方式启动</a:t>
            </a:r>
            <a:endParaRPr lang="en-US" altLang="zh-CN" sz="2400" dirty="0"/>
          </a:p>
          <a:p>
            <a:pPr lvl="1">
              <a:lnSpc>
                <a:spcPct val="150000"/>
              </a:lnSpc>
            </a:pPr>
            <a:r>
              <a:rPr lang="zh-CN" altLang="en-US" sz="2000" dirty="0"/>
              <a:t>如果是一个专业的</a:t>
            </a:r>
            <a:r>
              <a:rPr lang="en-US" altLang="zh-CN" sz="2000" dirty="0"/>
              <a:t>DBA</a:t>
            </a:r>
            <a:r>
              <a:rPr lang="zh-CN" altLang="en-US" sz="2000" dirty="0"/>
              <a:t>，那么实例启动时会加很多的参数以便使系统运行的非常稳定，这样就可能会在启动时在</a:t>
            </a:r>
            <a:r>
              <a:rPr lang="en-US" altLang="zh-CN" sz="2000" dirty="0" err="1"/>
              <a:t>mongod</a:t>
            </a:r>
            <a:r>
              <a:rPr lang="en-US" altLang="zh-CN" sz="2000" dirty="0"/>
              <a:t> </a:t>
            </a:r>
            <a:r>
              <a:rPr lang="zh-CN" altLang="en-US" sz="2000" dirty="0"/>
              <a:t>后面加一长串的参数，看起来非常混乱而且不好管理和维护</a:t>
            </a:r>
            <a:endParaRPr lang="en-US" altLang="zh-CN" sz="2000" dirty="0"/>
          </a:p>
          <a:p>
            <a:pPr lvl="1">
              <a:lnSpc>
                <a:spcPct val="150000"/>
              </a:lnSpc>
            </a:pPr>
            <a:r>
              <a:rPr lang="en-US" altLang="zh-CN" sz="2000" dirty="0" err="1"/>
              <a:t>MongoDB</a:t>
            </a:r>
            <a:r>
              <a:rPr lang="en-US" altLang="zh-CN" sz="2000" dirty="0"/>
              <a:t> </a:t>
            </a:r>
            <a:r>
              <a:rPr lang="zh-CN" altLang="en-US" sz="2000" dirty="0"/>
              <a:t>也支持读取启动配置文件的方式来启动数据库，配置文件的内容如下</a:t>
            </a:r>
            <a:r>
              <a:rPr lang="en-US" altLang="zh-CN" sz="2000" dirty="0"/>
              <a:t>:</a:t>
            </a:r>
            <a:endParaRPr lang="zh-CN" altLang="en-US" sz="20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34</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942" y="4256149"/>
            <a:ext cx="6865937"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942" y="4933293"/>
            <a:ext cx="6873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日期占位符 3">
            <a:extLst>
              <a:ext uri="{FF2B5EF4-FFF2-40B4-BE49-F238E27FC236}">
                <a16:creationId xmlns:a16="http://schemas.microsoft.com/office/drawing/2014/main" id="{186F9D51-31A1-4BB8-B722-6C42B370DEEB}"/>
              </a:ext>
            </a:extLst>
          </p:cNvPr>
          <p:cNvSpPr>
            <a:spLocks noGrp="1"/>
          </p:cNvSpPr>
          <p:nvPr>
            <p:ph type="dt" sz="quarter" idx="10"/>
          </p:nvPr>
        </p:nvSpPr>
        <p:spPr>
          <a:xfrm>
            <a:off x="685800" y="6477000"/>
            <a:ext cx="2743200" cy="304800"/>
          </a:xfrm>
        </p:spPr>
        <p:txBody>
          <a:bodyPr/>
          <a:lstStyle/>
          <a:p>
            <a:pPr>
              <a:defRPr/>
            </a:pPr>
            <a:fld id="{3809799F-1DE9-4A06-947D-268105C138FD}" type="datetime3">
              <a:rPr lang="zh-CN" altLang="en-US" smtClean="0"/>
              <a:pPr>
                <a:defRPr/>
              </a:pPr>
              <a:t>2021年11月10日星期三</a:t>
            </a:fld>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启动</a:t>
            </a:r>
            <a:r>
              <a:rPr lang="en-US" altLang="zh-CN" dirty="0"/>
              <a:t>MongoDB</a:t>
            </a:r>
            <a:endParaRPr lang="zh-CN" altLang="en-US" dirty="0"/>
          </a:p>
        </p:txBody>
      </p:sp>
      <p:sp>
        <p:nvSpPr>
          <p:cNvPr id="3" name="内容占位符 2"/>
          <p:cNvSpPr>
            <a:spLocks noGrp="1"/>
          </p:cNvSpPr>
          <p:nvPr>
            <p:ph idx="1"/>
          </p:nvPr>
        </p:nvSpPr>
        <p:spPr>
          <a:xfrm>
            <a:off x="539552" y="1212018"/>
            <a:ext cx="7772400" cy="2664132"/>
          </a:xfrm>
        </p:spPr>
        <p:txBody>
          <a:bodyPr/>
          <a:lstStyle/>
          <a:p>
            <a:pPr>
              <a:lnSpc>
                <a:spcPct val="150000"/>
              </a:lnSpc>
            </a:pPr>
            <a:r>
              <a:rPr lang="en-US" altLang="zh-CN" sz="2400" b="1" dirty="0"/>
              <a:t>Daemon</a:t>
            </a:r>
            <a:r>
              <a:rPr lang="zh-CN" altLang="en-US" sz="2400" dirty="0"/>
              <a:t>方式启动</a:t>
            </a:r>
            <a:endParaRPr lang="en-US" altLang="zh-CN" sz="2400" dirty="0"/>
          </a:p>
          <a:p>
            <a:pPr lvl="1">
              <a:lnSpc>
                <a:spcPct val="125000"/>
              </a:lnSpc>
            </a:pPr>
            <a:r>
              <a:rPr lang="zh-CN" altLang="en-US" sz="2000" dirty="0"/>
              <a:t>上面的两种方式都慢在前台启动</a:t>
            </a:r>
            <a:r>
              <a:rPr lang="en-US" altLang="zh-CN" sz="2000" dirty="0"/>
              <a:t>MongoDB </a:t>
            </a:r>
            <a:r>
              <a:rPr lang="zh-CN" altLang="en-US" sz="2000" dirty="0"/>
              <a:t>进程，但当启动</a:t>
            </a:r>
            <a:r>
              <a:rPr lang="en-US" altLang="zh-CN" sz="2000" dirty="0" err="1"/>
              <a:t>MongoDB</a:t>
            </a:r>
            <a:r>
              <a:rPr lang="en-US" altLang="zh-CN" sz="2000" dirty="0"/>
              <a:t> </a:t>
            </a:r>
            <a:r>
              <a:rPr lang="zh-CN" altLang="en-US" sz="2000" dirty="0"/>
              <a:t>进程的</a:t>
            </a:r>
            <a:r>
              <a:rPr lang="en-US" altLang="zh-CN" sz="2000" dirty="0"/>
              <a:t>session </a:t>
            </a:r>
            <a:r>
              <a:rPr lang="zh-CN" altLang="en-US" sz="2000" dirty="0"/>
              <a:t>窗口关闭时，</a:t>
            </a:r>
            <a:r>
              <a:rPr lang="en-US" altLang="zh-CN" sz="2000" dirty="0"/>
              <a:t>MongoDB </a:t>
            </a:r>
            <a:r>
              <a:rPr lang="zh-CN" altLang="en-US" sz="2000" dirty="0"/>
              <a:t>进程也将随之停止，这非常不安全</a:t>
            </a:r>
            <a:endParaRPr lang="en-US" altLang="zh-CN" sz="2000" dirty="0"/>
          </a:p>
          <a:p>
            <a:pPr lvl="1">
              <a:lnSpc>
                <a:spcPct val="125000"/>
              </a:lnSpc>
            </a:pPr>
            <a:r>
              <a:rPr lang="en-US" altLang="zh-CN" sz="2000" dirty="0" err="1"/>
              <a:t>MongoDB</a:t>
            </a:r>
            <a:r>
              <a:rPr lang="en-US" altLang="zh-CN" sz="2000" dirty="0"/>
              <a:t> </a:t>
            </a:r>
            <a:r>
              <a:rPr lang="zh-CN" altLang="en-US" sz="2000" dirty="0"/>
              <a:t>提供了一种后台</a:t>
            </a:r>
            <a:r>
              <a:rPr lang="en-US" altLang="zh-CN" sz="2000" dirty="0"/>
              <a:t>Daemon </a:t>
            </a:r>
            <a:r>
              <a:rPr lang="zh-CN" altLang="en-US" sz="2000" dirty="0"/>
              <a:t>方式启动的选择，只需加上一个”</a:t>
            </a:r>
            <a:r>
              <a:rPr lang="en-US" altLang="zh-CN" sz="2000" dirty="0"/>
              <a:t>--fork</a:t>
            </a:r>
            <a:r>
              <a:rPr lang="zh-CN" altLang="en-US" sz="2000" dirty="0"/>
              <a:t>”参数即可，可以更方便的操作数据库的启动</a:t>
            </a:r>
            <a:endParaRPr lang="en-US" altLang="zh-CN" sz="2000" dirty="0"/>
          </a:p>
          <a:p>
            <a:pPr lvl="1">
              <a:lnSpc>
                <a:spcPct val="125000"/>
              </a:lnSpc>
            </a:pPr>
            <a:r>
              <a:rPr lang="zh-CN" altLang="en-US" sz="2000" dirty="0"/>
              <a:t>如果用到了”</a:t>
            </a:r>
            <a:r>
              <a:rPr lang="en-US" altLang="zh-CN" sz="2000" dirty="0"/>
              <a:t>--fork</a:t>
            </a:r>
            <a:r>
              <a:rPr lang="zh-CN" altLang="en-US" sz="2000" dirty="0"/>
              <a:t>”参数就必须也启用”</a:t>
            </a:r>
            <a:r>
              <a:rPr lang="en-US" altLang="zh-CN" sz="2000" dirty="0"/>
              <a:t>--</a:t>
            </a:r>
            <a:r>
              <a:rPr lang="en-US" altLang="zh-CN" sz="2000" dirty="0" err="1"/>
              <a:t>logpath</a:t>
            </a:r>
            <a:r>
              <a:rPr lang="zh-CN" altLang="en-US" sz="2000" dirty="0"/>
              <a:t>”参数，这是强制的</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35</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4715975"/>
            <a:ext cx="6889750"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日期占位符 3">
            <a:extLst>
              <a:ext uri="{FF2B5EF4-FFF2-40B4-BE49-F238E27FC236}">
                <a16:creationId xmlns:a16="http://schemas.microsoft.com/office/drawing/2014/main" id="{649710E2-4CE1-4428-9678-9CAFF51697B6}"/>
              </a:ext>
            </a:extLst>
          </p:cNvPr>
          <p:cNvSpPr>
            <a:spLocks noGrp="1"/>
          </p:cNvSpPr>
          <p:nvPr>
            <p:ph type="dt" sz="quarter" idx="10"/>
          </p:nvPr>
        </p:nvSpPr>
        <p:spPr>
          <a:xfrm>
            <a:off x="685800" y="6477000"/>
            <a:ext cx="2743200" cy="304800"/>
          </a:xfrm>
        </p:spPr>
        <p:txBody>
          <a:bodyPr/>
          <a:lstStyle/>
          <a:p>
            <a:pPr>
              <a:defRPr/>
            </a:pPr>
            <a:fld id="{3809799F-1DE9-4A06-947D-268105C138FD}" type="datetime3">
              <a:rPr lang="zh-CN" altLang="en-US" smtClean="0"/>
              <a:pPr>
                <a:defRPr/>
              </a:pPr>
              <a:t>2021年11月10日星期三</a:t>
            </a:fld>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启动</a:t>
            </a:r>
            <a:r>
              <a:rPr lang="en-US" altLang="zh-CN" dirty="0"/>
              <a:t>MongoDB</a:t>
            </a:r>
            <a:endParaRPr lang="zh-CN" altLang="en-US" dirty="0"/>
          </a:p>
        </p:txBody>
      </p:sp>
      <p:sp>
        <p:nvSpPr>
          <p:cNvPr id="3" name="内容占位符 2"/>
          <p:cNvSpPr>
            <a:spLocks noGrp="1"/>
          </p:cNvSpPr>
          <p:nvPr>
            <p:ph idx="1"/>
          </p:nvPr>
        </p:nvSpPr>
        <p:spPr/>
        <p:txBody>
          <a:bodyPr/>
          <a:lstStyle/>
          <a:p>
            <a:r>
              <a:rPr lang="en-US" altLang="zh-CN" sz="2400" b="1" dirty="0" err="1"/>
              <a:t>mongod</a:t>
            </a:r>
            <a:r>
              <a:rPr lang="zh-CN" altLang="en-US" sz="2400" dirty="0"/>
              <a:t>参数说明</a:t>
            </a:r>
            <a:endParaRPr lang="en-US" altLang="zh-CN" sz="2400" dirty="0"/>
          </a:p>
          <a:p>
            <a:pPr lvl="1"/>
            <a:r>
              <a:rPr lang="en-US" altLang="zh-CN" sz="2000" b="1" dirty="0" err="1"/>
              <a:t>dbpath</a:t>
            </a:r>
            <a:r>
              <a:rPr lang="zh-CN" altLang="en-US" sz="2000" b="1" dirty="0"/>
              <a:t>：</a:t>
            </a:r>
            <a:r>
              <a:rPr lang="zh-CN" altLang="en-US" sz="2000" dirty="0"/>
              <a:t>数据文件存放路径，每个数据库会在其中创建一个子目录，用于防止同一个实例多次运行的</a:t>
            </a:r>
            <a:r>
              <a:rPr lang="en-US" altLang="zh-CN" sz="2000" dirty="0" err="1"/>
              <a:t>mongod.lock</a:t>
            </a:r>
            <a:r>
              <a:rPr lang="en-US" altLang="zh-CN" sz="2000" dirty="0"/>
              <a:t> </a:t>
            </a:r>
            <a:r>
              <a:rPr lang="zh-CN" altLang="en-US" sz="2000" dirty="0"/>
              <a:t>也保存在此目录中</a:t>
            </a:r>
            <a:endParaRPr lang="en-US" altLang="zh-CN" sz="2000" dirty="0"/>
          </a:p>
          <a:p>
            <a:pPr lvl="1"/>
            <a:r>
              <a:rPr lang="en-US" altLang="zh-CN" sz="2000" b="1" dirty="0" err="1"/>
              <a:t>Logpath</a:t>
            </a:r>
            <a:r>
              <a:rPr lang="zh-CN" altLang="en-US" sz="2000" b="1" dirty="0"/>
              <a:t>：</a:t>
            </a:r>
            <a:r>
              <a:rPr lang="zh-CN" altLang="en-US" sz="2000" dirty="0"/>
              <a:t>错误日志文件</a:t>
            </a:r>
            <a:endParaRPr lang="en-US" altLang="zh-CN" sz="2000" dirty="0"/>
          </a:p>
          <a:p>
            <a:pPr lvl="1"/>
            <a:r>
              <a:rPr lang="en-US" altLang="zh-CN" sz="2000" b="1" dirty="0" err="1"/>
              <a:t>Logappend</a:t>
            </a:r>
            <a:r>
              <a:rPr lang="zh-CN" altLang="en-US" sz="2000" b="1" dirty="0"/>
              <a:t>：</a:t>
            </a:r>
            <a:r>
              <a:rPr lang="zh-CN" altLang="en-US" sz="2000" dirty="0"/>
              <a:t>错误日志采用追加模式（默认是覆写模式）</a:t>
            </a:r>
            <a:endParaRPr lang="en-US" altLang="zh-CN" sz="2000" dirty="0"/>
          </a:p>
          <a:p>
            <a:pPr lvl="1"/>
            <a:r>
              <a:rPr lang="en-US" altLang="zh-CN" sz="2000" b="1" dirty="0" err="1"/>
              <a:t>bind_ip</a:t>
            </a:r>
            <a:r>
              <a:rPr lang="zh-CN" altLang="en-US" sz="2000" b="1" dirty="0"/>
              <a:t>：</a:t>
            </a:r>
            <a:r>
              <a:rPr lang="zh-CN" altLang="en-US" sz="2000" dirty="0"/>
              <a:t>对外服务的绑定</a:t>
            </a:r>
            <a:r>
              <a:rPr lang="en-US" altLang="zh-CN" sz="2000" dirty="0" err="1"/>
              <a:t>ip</a:t>
            </a:r>
            <a:r>
              <a:rPr lang="zh-CN" altLang="en-US" sz="2000" dirty="0"/>
              <a:t>，一般设置为空，及绑定在本机所有可用</a:t>
            </a:r>
            <a:r>
              <a:rPr lang="en-US" altLang="zh-CN" sz="2000" dirty="0" err="1"/>
              <a:t>ip</a:t>
            </a:r>
            <a:r>
              <a:rPr lang="en-US" altLang="zh-CN" sz="2000" dirty="0"/>
              <a:t> </a:t>
            </a:r>
            <a:r>
              <a:rPr lang="zh-CN" altLang="en-US" sz="2000" dirty="0"/>
              <a:t>上，如有需要可以单独指定</a:t>
            </a:r>
            <a:endParaRPr lang="en-US" altLang="zh-CN" sz="2000" dirty="0"/>
          </a:p>
          <a:p>
            <a:pPr lvl="1"/>
            <a:r>
              <a:rPr lang="en-US" altLang="zh-CN" sz="2000" b="1" dirty="0"/>
              <a:t>Port</a:t>
            </a:r>
            <a:r>
              <a:rPr lang="zh-CN" altLang="en-US" sz="2000" b="1" dirty="0"/>
              <a:t>：</a:t>
            </a:r>
            <a:r>
              <a:rPr lang="zh-CN" altLang="en-US" sz="2000" dirty="0"/>
              <a:t>对外服务端口，</a:t>
            </a:r>
            <a:r>
              <a:rPr lang="en-US" altLang="zh-CN" sz="2000" dirty="0"/>
              <a:t>Web </a:t>
            </a:r>
            <a:r>
              <a:rPr lang="zh-CN" altLang="en-US" sz="2000" dirty="0"/>
              <a:t>管理端口在这个</a:t>
            </a:r>
            <a:r>
              <a:rPr lang="en-US" altLang="zh-CN" sz="2000" dirty="0"/>
              <a:t>port </a:t>
            </a:r>
            <a:r>
              <a:rPr lang="zh-CN" altLang="en-US" sz="2000" dirty="0"/>
              <a:t>的基础上</a:t>
            </a:r>
            <a:r>
              <a:rPr lang="en-US" altLang="zh-CN" sz="2000" dirty="0"/>
              <a:t>+1000</a:t>
            </a:r>
          </a:p>
          <a:p>
            <a:pPr lvl="1"/>
            <a:r>
              <a:rPr lang="en-US" altLang="zh-CN" sz="2000" b="1" dirty="0"/>
              <a:t>Fork</a:t>
            </a:r>
            <a:r>
              <a:rPr lang="zh-CN" altLang="en-US" sz="2000" b="1" dirty="0"/>
              <a:t>：</a:t>
            </a:r>
            <a:r>
              <a:rPr lang="zh-CN" altLang="en-US" sz="2000" dirty="0"/>
              <a:t>以后台</a:t>
            </a:r>
            <a:r>
              <a:rPr lang="en-US" altLang="zh-CN" sz="2000" dirty="0"/>
              <a:t>Daemon </a:t>
            </a:r>
            <a:r>
              <a:rPr lang="zh-CN" altLang="en-US" sz="2000" dirty="0"/>
              <a:t>形式运行服务</a:t>
            </a:r>
            <a:endParaRPr lang="en-US" altLang="zh-CN" sz="2000" dirty="0"/>
          </a:p>
          <a:p>
            <a:pPr lvl="1"/>
            <a:r>
              <a:rPr lang="en-US" altLang="zh-CN" sz="2000" b="1" dirty="0"/>
              <a:t>Journal</a:t>
            </a:r>
            <a:r>
              <a:rPr lang="zh-CN" altLang="en-US" sz="2000" b="1" dirty="0"/>
              <a:t>：</a:t>
            </a:r>
            <a:r>
              <a:rPr lang="zh-CN" altLang="en-US" sz="2000" dirty="0"/>
              <a:t>开启日志功能，通过保存操作日志来降低单机故障的恢复时间，在</a:t>
            </a:r>
            <a:r>
              <a:rPr lang="en-US" altLang="zh-CN" sz="2000" dirty="0"/>
              <a:t>1.8 </a:t>
            </a:r>
            <a:r>
              <a:rPr lang="zh-CN" altLang="en-US" sz="2000" dirty="0"/>
              <a:t>版本后正式加入，取代在</a:t>
            </a:r>
            <a:r>
              <a:rPr lang="en-US" altLang="zh-CN" sz="2000" dirty="0"/>
              <a:t>1.7.5 </a:t>
            </a:r>
            <a:r>
              <a:rPr lang="zh-CN" altLang="en-US" sz="2000" dirty="0"/>
              <a:t>版本中的</a:t>
            </a:r>
            <a:r>
              <a:rPr lang="en-US" altLang="zh-CN" sz="2000" dirty="0" err="1"/>
              <a:t>dur</a:t>
            </a:r>
            <a:r>
              <a:rPr lang="en-US" altLang="zh-CN" sz="2000" dirty="0"/>
              <a:t> </a:t>
            </a:r>
            <a:r>
              <a:rPr lang="zh-CN" altLang="en-US" sz="2000" dirty="0"/>
              <a:t>参数</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36</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6" name="日期占位符 3">
            <a:extLst>
              <a:ext uri="{FF2B5EF4-FFF2-40B4-BE49-F238E27FC236}">
                <a16:creationId xmlns:a16="http://schemas.microsoft.com/office/drawing/2014/main" id="{9307F552-1261-4E68-AFC4-BA09172323B1}"/>
              </a:ext>
            </a:extLst>
          </p:cNvPr>
          <p:cNvSpPr>
            <a:spLocks noGrp="1"/>
          </p:cNvSpPr>
          <p:nvPr>
            <p:ph type="dt" sz="quarter" idx="10"/>
          </p:nvPr>
        </p:nvSpPr>
        <p:spPr>
          <a:xfrm>
            <a:off x="685800" y="6477000"/>
            <a:ext cx="2743200" cy="304800"/>
          </a:xfrm>
        </p:spPr>
        <p:txBody>
          <a:bodyPr/>
          <a:lstStyle/>
          <a:p>
            <a:pPr>
              <a:defRPr/>
            </a:pPr>
            <a:fld id="{3809799F-1DE9-4A06-947D-268105C138FD}" type="datetime3">
              <a:rPr lang="zh-CN" altLang="en-US" smtClean="0"/>
              <a:pPr>
                <a:defRPr/>
              </a:pPr>
              <a:t>2021年11月10日星期三</a:t>
            </a:fld>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启动</a:t>
            </a:r>
            <a:r>
              <a:rPr lang="en-US" altLang="zh-CN" dirty="0"/>
              <a:t>MongoDB</a:t>
            </a:r>
            <a:endParaRPr lang="zh-CN" altLang="en-US" dirty="0"/>
          </a:p>
        </p:txBody>
      </p:sp>
      <p:sp>
        <p:nvSpPr>
          <p:cNvPr id="3" name="内容占位符 2"/>
          <p:cNvSpPr>
            <a:spLocks noGrp="1"/>
          </p:cNvSpPr>
          <p:nvPr>
            <p:ph idx="1"/>
          </p:nvPr>
        </p:nvSpPr>
        <p:spPr/>
        <p:txBody>
          <a:bodyPr/>
          <a:lstStyle/>
          <a:p>
            <a:pPr>
              <a:lnSpc>
                <a:spcPct val="150000"/>
              </a:lnSpc>
            </a:pPr>
            <a:r>
              <a:rPr lang="en-US" altLang="zh-CN" sz="2400" b="1" dirty="0" err="1"/>
              <a:t>mongod</a:t>
            </a:r>
            <a:r>
              <a:rPr lang="zh-CN" altLang="en-US" sz="2400" dirty="0"/>
              <a:t>参数说明</a:t>
            </a:r>
            <a:endParaRPr lang="en-US" altLang="zh-CN" sz="2400" dirty="0"/>
          </a:p>
          <a:p>
            <a:pPr lvl="1">
              <a:lnSpc>
                <a:spcPct val="150000"/>
              </a:lnSpc>
            </a:pPr>
            <a:r>
              <a:rPr lang="en-US" altLang="zh-CN" sz="2000" b="1" dirty="0" err="1"/>
              <a:t>Syncdelay</a:t>
            </a:r>
            <a:r>
              <a:rPr lang="zh-CN" altLang="en-US" sz="2000" b="1" dirty="0"/>
              <a:t>：</a:t>
            </a:r>
            <a:r>
              <a:rPr lang="zh-CN" altLang="en-US" sz="2000" dirty="0"/>
              <a:t>系统同步刷新磁盘的时间，单位为秒，默认是</a:t>
            </a:r>
            <a:r>
              <a:rPr lang="en-US" altLang="zh-CN" sz="2000" dirty="0"/>
              <a:t>60 </a:t>
            </a:r>
            <a:r>
              <a:rPr lang="zh-CN" altLang="en-US" sz="2000" dirty="0"/>
              <a:t>秒</a:t>
            </a:r>
            <a:endParaRPr lang="en-US" altLang="zh-CN" sz="2000" dirty="0"/>
          </a:p>
          <a:p>
            <a:pPr lvl="1">
              <a:lnSpc>
                <a:spcPct val="150000"/>
              </a:lnSpc>
            </a:pPr>
            <a:r>
              <a:rPr lang="en-US" altLang="zh-CN" sz="2000" b="1" dirty="0" err="1"/>
              <a:t>Directoryperdb</a:t>
            </a:r>
            <a:r>
              <a:rPr lang="zh-CN" altLang="en-US" sz="2000" b="1" dirty="0"/>
              <a:t>：</a:t>
            </a:r>
            <a:r>
              <a:rPr lang="zh-CN" altLang="en-US" sz="2000" dirty="0"/>
              <a:t>每个</a:t>
            </a:r>
            <a:r>
              <a:rPr lang="en-US" altLang="zh-CN" sz="2000" dirty="0" err="1"/>
              <a:t>db</a:t>
            </a:r>
            <a:r>
              <a:rPr lang="en-US" altLang="zh-CN" sz="2000" dirty="0"/>
              <a:t> </a:t>
            </a:r>
            <a:r>
              <a:rPr lang="zh-CN" altLang="en-US" sz="2000" dirty="0"/>
              <a:t>存放在单独的目录中，建议设置该参数，与</a:t>
            </a:r>
            <a:r>
              <a:rPr lang="en-US" altLang="zh-CN" sz="2000" dirty="0"/>
              <a:t>MySQL </a:t>
            </a:r>
            <a:r>
              <a:rPr lang="zh-CN" altLang="en-US" sz="2000" dirty="0"/>
              <a:t>的独立表空间类似</a:t>
            </a:r>
            <a:endParaRPr lang="en-US" altLang="zh-CN" sz="2000" dirty="0"/>
          </a:p>
          <a:p>
            <a:pPr lvl="1">
              <a:lnSpc>
                <a:spcPct val="150000"/>
              </a:lnSpc>
            </a:pPr>
            <a:r>
              <a:rPr lang="en-US" altLang="zh-CN" sz="2000" b="1" dirty="0" err="1"/>
              <a:t>maxConns</a:t>
            </a:r>
            <a:r>
              <a:rPr lang="zh-CN" altLang="en-US" sz="2000" b="1" dirty="0"/>
              <a:t>：</a:t>
            </a:r>
            <a:r>
              <a:rPr lang="zh-CN" altLang="en-US" sz="2000" dirty="0"/>
              <a:t>最大连接数，默认</a:t>
            </a:r>
            <a:r>
              <a:rPr lang="en-US" altLang="zh-CN" sz="2000" dirty="0"/>
              <a:t>2000</a:t>
            </a:r>
          </a:p>
          <a:p>
            <a:pPr lvl="1">
              <a:lnSpc>
                <a:spcPct val="150000"/>
              </a:lnSpc>
            </a:pPr>
            <a:r>
              <a:rPr lang="en-US" altLang="zh-CN" sz="2000" b="1" dirty="0" err="1"/>
              <a:t>Repairpath</a:t>
            </a:r>
            <a:r>
              <a:rPr lang="zh-CN" altLang="en-US" sz="2000" b="1" dirty="0"/>
              <a:t>：</a:t>
            </a:r>
            <a:r>
              <a:rPr lang="zh-CN" altLang="en-US" sz="2000" dirty="0"/>
              <a:t>执行</a:t>
            </a:r>
            <a:r>
              <a:rPr lang="en-US" altLang="zh-CN" sz="2000" dirty="0"/>
              <a:t>repair </a:t>
            </a:r>
            <a:r>
              <a:rPr lang="zh-CN" altLang="en-US" sz="2000" dirty="0"/>
              <a:t>时的临时目录。在如果没有开启</a:t>
            </a:r>
            <a:r>
              <a:rPr lang="en-US" altLang="zh-CN" sz="2000" dirty="0"/>
              <a:t>journal</a:t>
            </a:r>
            <a:r>
              <a:rPr lang="zh-CN" altLang="en-US" sz="2000" dirty="0"/>
              <a:t>，异常</a:t>
            </a:r>
            <a:r>
              <a:rPr lang="en-US" altLang="zh-CN" sz="2000" dirty="0"/>
              <a:t>down </a:t>
            </a:r>
            <a:r>
              <a:rPr lang="zh-CN" altLang="en-US" sz="2000" dirty="0"/>
              <a:t>机后重启，必须执行</a:t>
            </a:r>
            <a:r>
              <a:rPr lang="en-US" altLang="zh-CN" sz="2000" dirty="0"/>
              <a:t>repair</a:t>
            </a:r>
            <a:r>
              <a:rPr lang="zh-CN" altLang="en-US" sz="2000" dirty="0"/>
              <a:t>操作</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37</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6" name="日期占位符 3">
            <a:extLst>
              <a:ext uri="{FF2B5EF4-FFF2-40B4-BE49-F238E27FC236}">
                <a16:creationId xmlns:a16="http://schemas.microsoft.com/office/drawing/2014/main" id="{8144C52E-72A6-4569-BA95-61BD877C2B3B}"/>
              </a:ext>
            </a:extLst>
          </p:cNvPr>
          <p:cNvSpPr>
            <a:spLocks noGrp="1"/>
          </p:cNvSpPr>
          <p:nvPr>
            <p:ph type="dt" sz="quarter" idx="10"/>
          </p:nvPr>
        </p:nvSpPr>
        <p:spPr>
          <a:xfrm>
            <a:off x="685800" y="6477000"/>
            <a:ext cx="2743200" cy="304800"/>
          </a:xfrm>
        </p:spPr>
        <p:txBody>
          <a:bodyPr/>
          <a:lstStyle/>
          <a:p>
            <a:pPr>
              <a:defRPr/>
            </a:pPr>
            <a:fld id="{3809799F-1DE9-4A06-947D-268105C138FD}" type="datetime3">
              <a:rPr lang="zh-CN" altLang="en-US" smtClean="0"/>
              <a:pPr>
                <a:defRPr/>
              </a:pPr>
              <a:t>2021年11月10日星期三</a:t>
            </a:fld>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停止</a:t>
            </a:r>
            <a:r>
              <a:rPr lang="en-US" altLang="zh-CN" dirty="0"/>
              <a:t>MongoDB</a:t>
            </a:r>
            <a:endParaRPr lang="zh-CN" altLang="en-US" dirty="0"/>
          </a:p>
        </p:txBody>
      </p:sp>
      <p:sp>
        <p:nvSpPr>
          <p:cNvPr id="3" name="内容占位符 2"/>
          <p:cNvSpPr>
            <a:spLocks noGrp="1"/>
          </p:cNvSpPr>
          <p:nvPr>
            <p:ph idx="1"/>
          </p:nvPr>
        </p:nvSpPr>
        <p:spPr>
          <a:xfrm>
            <a:off x="685800" y="1484784"/>
            <a:ext cx="7772400" cy="2376100"/>
          </a:xfrm>
        </p:spPr>
        <p:txBody>
          <a:bodyPr/>
          <a:lstStyle/>
          <a:p>
            <a:pPr>
              <a:lnSpc>
                <a:spcPct val="150000"/>
              </a:lnSpc>
            </a:pPr>
            <a:r>
              <a:rPr lang="en-US" altLang="zh-CN" sz="2000" dirty="0" err="1"/>
              <a:t>MongoDB</a:t>
            </a:r>
            <a:r>
              <a:rPr lang="en-US" altLang="zh-CN" sz="2000" dirty="0"/>
              <a:t> </a:t>
            </a:r>
            <a:r>
              <a:rPr lang="zh-CN" altLang="en-US" sz="2000" dirty="0"/>
              <a:t>提供的停止数据库命令也非常丰富，</a:t>
            </a:r>
            <a:r>
              <a:rPr lang="en-US" altLang="zh-CN" sz="2000" dirty="0"/>
              <a:t>Control-C</a:t>
            </a:r>
            <a:r>
              <a:rPr lang="zh-CN" altLang="en-US" sz="2000" dirty="0"/>
              <a:t>、发送</a:t>
            </a:r>
            <a:r>
              <a:rPr lang="en-US" altLang="zh-CN" sz="2000" dirty="0" err="1"/>
              <a:t>shutdownServer</a:t>
            </a:r>
            <a:r>
              <a:rPr lang="en-US" altLang="zh-CN" sz="2000" dirty="0"/>
              <a:t>()</a:t>
            </a:r>
            <a:r>
              <a:rPr lang="zh-CN" altLang="en-US" sz="2000" dirty="0"/>
              <a:t>指令及发送</a:t>
            </a:r>
            <a:r>
              <a:rPr lang="en-US" altLang="zh-CN" sz="2000" dirty="0"/>
              <a:t>Unix </a:t>
            </a:r>
            <a:r>
              <a:rPr lang="zh-CN" altLang="en-US" sz="2000" dirty="0"/>
              <a:t>系统终止进程等</a:t>
            </a:r>
            <a:endParaRPr lang="en-US" altLang="zh-CN" sz="2000" dirty="0"/>
          </a:p>
          <a:p>
            <a:pPr>
              <a:lnSpc>
                <a:spcPct val="150000"/>
              </a:lnSpc>
            </a:pPr>
            <a:r>
              <a:rPr lang="en-US" altLang="zh-CN" sz="2000" b="1" dirty="0"/>
              <a:t>Control-C</a:t>
            </a:r>
          </a:p>
          <a:p>
            <a:pPr lvl="1">
              <a:lnSpc>
                <a:spcPct val="150000"/>
              </a:lnSpc>
            </a:pPr>
            <a:r>
              <a:rPr lang="zh-CN" altLang="en-US" sz="1800" dirty="0"/>
              <a:t>如果处于连接状态，直接可以通过</a:t>
            </a:r>
            <a:r>
              <a:rPr lang="en-US" altLang="zh-CN" sz="1800" dirty="0"/>
              <a:t>Control-C </a:t>
            </a:r>
            <a:r>
              <a:rPr lang="zh-CN" altLang="en-US" sz="1800" dirty="0"/>
              <a:t>的方式去停止</a:t>
            </a:r>
            <a:r>
              <a:rPr lang="en-US" altLang="zh-CN" sz="1800" dirty="0" err="1"/>
              <a:t>MongoDB</a:t>
            </a:r>
            <a:r>
              <a:rPr lang="en-US" altLang="zh-CN" sz="1800" dirty="0"/>
              <a:t> </a:t>
            </a:r>
            <a:r>
              <a:rPr lang="zh-CN" altLang="en-US" sz="1800" dirty="0"/>
              <a:t>实例</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38</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533"/>
          <a:stretch/>
        </p:blipFill>
        <p:spPr bwMode="auto">
          <a:xfrm>
            <a:off x="1222547" y="4481413"/>
            <a:ext cx="6408712" cy="191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日期占位符 3">
            <a:extLst>
              <a:ext uri="{FF2B5EF4-FFF2-40B4-BE49-F238E27FC236}">
                <a16:creationId xmlns:a16="http://schemas.microsoft.com/office/drawing/2014/main" id="{E6CC59A5-5C00-493F-B0E3-68AE40B9066D}"/>
              </a:ext>
            </a:extLst>
          </p:cNvPr>
          <p:cNvSpPr>
            <a:spLocks noGrp="1"/>
          </p:cNvSpPr>
          <p:nvPr>
            <p:ph type="dt" sz="quarter" idx="10"/>
          </p:nvPr>
        </p:nvSpPr>
        <p:spPr>
          <a:xfrm>
            <a:off x="685800" y="6477000"/>
            <a:ext cx="2743200" cy="304800"/>
          </a:xfrm>
        </p:spPr>
        <p:txBody>
          <a:bodyPr/>
          <a:lstStyle/>
          <a:p>
            <a:pPr>
              <a:defRPr/>
            </a:pPr>
            <a:fld id="{3809799F-1DE9-4A06-947D-268105C138FD}" type="datetime3">
              <a:rPr lang="zh-CN" altLang="en-US" smtClean="0"/>
              <a:pPr>
                <a:defRPr/>
              </a:pPr>
              <a:t>2021年11月10日星期三</a:t>
            </a:fld>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停止</a:t>
            </a:r>
            <a:r>
              <a:rPr lang="en-US" altLang="zh-CN" dirty="0"/>
              <a:t>MongoDB</a:t>
            </a:r>
            <a:endParaRPr lang="zh-CN" altLang="en-US" dirty="0"/>
          </a:p>
        </p:txBody>
      </p:sp>
      <p:sp>
        <p:nvSpPr>
          <p:cNvPr id="3" name="内容占位符 2"/>
          <p:cNvSpPr>
            <a:spLocks noGrp="1"/>
          </p:cNvSpPr>
          <p:nvPr>
            <p:ph idx="1"/>
          </p:nvPr>
        </p:nvSpPr>
        <p:spPr>
          <a:xfrm>
            <a:off x="540703" y="1484948"/>
            <a:ext cx="7772400" cy="1295980"/>
          </a:xfrm>
        </p:spPr>
        <p:txBody>
          <a:bodyPr/>
          <a:lstStyle/>
          <a:p>
            <a:r>
              <a:rPr lang="en-US" altLang="zh-CN" sz="2400" b="1" dirty="0" err="1"/>
              <a:t>shutdownServer</a:t>
            </a:r>
            <a:r>
              <a:rPr lang="en-US" altLang="zh-CN" sz="2400" b="1" dirty="0"/>
              <a:t>()</a:t>
            </a:r>
            <a:r>
              <a:rPr lang="zh-CN" altLang="en-US" sz="2400" dirty="0"/>
              <a:t>指令</a:t>
            </a:r>
            <a:endParaRPr lang="en-US" altLang="zh-CN" sz="2400" dirty="0"/>
          </a:p>
          <a:p>
            <a:pPr lvl="1"/>
            <a:r>
              <a:rPr lang="zh-CN" altLang="en-US" sz="2000" dirty="0"/>
              <a:t>如果处于连接状态，那么直接可以通过在</a:t>
            </a:r>
            <a:r>
              <a:rPr lang="en-US" altLang="zh-CN" sz="2000" dirty="0"/>
              <a:t>admin </a:t>
            </a:r>
            <a:r>
              <a:rPr lang="zh-CN" altLang="en-US" sz="2000" dirty="0"/>
              <a:t>库中发送</a:t>
            </a:r>
            <a:r>
              <a:rPr lang="en-US" altLang="zh-CN" sz="2000" dirty="0" err="1"/>
              <a:t>db.shutdownServer</a:t>
            </a:r>
            <a:r>
              <a:rPr lang="en-US" altLang="zh-CN" sz="2000" dirty="0"/>
              <a:t>()</a:t>
            </a:r>
            <a:r>
              <a:rPr lang="zh-CN" altLang="en-US" sz="2000" dirty="0"/>
              <a:t>指令去停止</a:t>
            </a:r>
            <a:r>
              <a:rPr lang="en-US" altLang="zh-CN" sz="2000" dirty="0"/>
              <a:t>MongoDB </a:t>
            </a:r>
            <a:r>
              <a:rPr lang="zh-CN" altLang="en-US" sz="2000" dirty="0"/>
              <a:t>实例，具体如下</a:t>
            </a:r>
            <a:r>
              <a:rPr lang="en-US" altLang="zh-CN" sz="2000" dirty="0"/>
              <a:t>:</a:t>
            </a:r>
            <a:endParaRPr lang="zh-CN" altLang="en-US" sz="20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39</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938" y="2780928"/>
            <a:ext cx="6781800" cy="352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日期占位符 3">
            <a:extLst>
              <a:ext uri="{FF2B5EF4-FFF2-40B4-BE49-F238E27FC236}">
                <a16:creationId xmlns:a16="http://schemas.microsoft.com/office/drawing/2014/main" id="{D2A5D090-9A11-436A-9E83-A84949E5A33B}"/>
              </a:ext>
            </a:extLst>
          </p:cNvPr>
          <p:cNvSpPr>
            <a:spLocks noGrp="1"/>
          </p:cNvSpPr>
          <p:nvPr>
            <p:ph type="dt" sz="quarter" idx="10"/>
          </p:nvPr>
        </p:nvSpPr>
        <p:spPr>
          <a:xfrm>
            <a:off x="685800" y="6477000"/>
            <a:ext cx="2743200" cy="304800"/>
          </a:xfrm>
        </p:spPr>
        <p:txBody>
          <a:bodyPr/>
          <a:lstStyle/>
          <a:p>
            <a:pPr>
              <a:defRPr/>
            </a:pPr>
            <a:fld id="{3809799F-1DE9-4A06-947D-268105C138FD}" type="datetime3">
              <a:rPr lang="zh-CN" altLang="en-US" smtClean="0"/>
              <a:pPr>
                <a:defRPr/>
              </a:pPr>
              <a:t>2021年11月10日星期三</a:t>
            </a:fld>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65924-F21F-416A-BF58-9B249B857DC2}"/>
              </a:ext>
            </a:extLst>
          </p:cNvPr>
          <p:cNvSpPr>
            <a:spLocks noGrp="1"/>
          </p:cNvSpPr>
          <p:nvPr>
            <p:ph type="title"/>
          </p:nvPr>
        </p:nvSpPr>
        <p:spPr/>
        <p:txBody>
          <a:bodyPr/>
          <a:lstStyle/>
          <a:p>
            <a:r>
              <a:rPr lang="en-US" altLang="zh-CN" sz="4400" dirty="0"/>
              <a:t>NoSQL</a:t>
            </a:r>
            <a:r>
              <a:rPr lang="zh-CN" altLang="en-US" sz="4400" dirty="0"/>
              <a:t>数据库</a:t>
            </a:r>
            <a:r>
              <a:rPr lang="en-US" altLang="zh-CN" sz="4400" dirty="0"/>
              <a:t>-</a:t>
            </a:r>
            <a:r>
              <a:rPr lang="zh-CN" altLang="en-US" sz="4400" dirty="0">
                <a:solidFill>
                  <a:srgbClr val="FF0000"/>
                </a:solidFill>
              </a:rPr>
              <a:t>文档存储</a:t>
            </a:r>
            <a:endParaRPr lang="zh-CN" altLang="en-US" dirty="0"/>
          </a:p>
        </p:txBody>
      </p:sp>
      <p:sp>
        <p:nvSpPr>
          <p:cNvPr id="3" name="内容占位符 2">
            <a:extLst>
              <a:ext uri="{FF2B5EF4-FFF2-40B4-BE49-F238E27FC236}">
                <a16:creationId xmlns:a16="http://schemas.microsoft.com/office/drawing/2014/main" id="{82D9A429-8926-450E-AD36-9C25E56A7314}"/>
              </a:ext>
            </a:extLst>
          </p:cNvPr>
          <p:cNvSpPr>
            <a:spLocks noGrp="1"/>
          </p:cNvSpPr>
          <p:nvPr>
            <p:ph idx="1"/>
          </p:nvPr>
        </p:nvSpPr>
        <p:spPr>
          <a:xfrm>
            <a:off x="539552" y="1412776"/>
            <a:ext cx="8382000" cy="4876800"/>
          </a:xfrm>
        </p:spPr>
        <p:txBody>
          <a:bodyPr/>
          <a:lstStyle/>
          <a:p>
            <a:pPr>
              <a:lnSpc>
                <a:spcPct val="150000"/>
              </a:lnSpc>
            </a:pPr>
            <a:r>
              <a:rPr lang="zh-CN" altLang="en-US" sz="2400" dirty="0"/>
              <a:t>文档是数据库中的主要概念</a:t>
            </a:r>
            <a:endParaRPr lang="en-US" altLang="zh-CN" sz="2400" dirty="0"/>
          </a:p>
          <a:p>
            <a:pPr>
              <a:lnSpc>
                <a:spcPct val="150000"/>
              </a:lnSpc>
            </a:pPr>
            <a:r>
              <a:rPr lang="zh-CN" altLang="en-US" sz="2400" dirty="0"/>
              <a:t>可存放并获取文档，其格式可以是</a:t>
            </a:r>
            <a:r>
              <a:rPr lang="en-US" altLang="zh-CN" sz="2400" dirty="0"/>
              <a:t>XML</a:t>
            </a:r>
            <a:r>
              <a:rPr lang="zh-CN" altLang="en-US" sz="2400" dirty="0"/>
              <a:t>、</a:t>
            </a:r>
            <a:r>
              <a:rPr lang="en-US" altLang="zh-CN" sz="2400" dirty="0"/>
              <a:t>JSON</a:t>
            </a:r>
            <a:r>
              <a:rPr lang="zh-CN" altLang="en-US" sz="2400" dirty="0"/>
              <a:t>、</a:t>
            </a:r>
            <a:r>
              <a:rPr lang="en-US" altLang="zh-CN" sz="2400" dirty="0"/>
              <a:t>BSON</a:t>
            </a:r>
            <a:r>
              <a:rPr lang="zh-CN" altLang="en-US" sz="2400" dirty="0"/>
              <a:t>等</a:t>
            </a:r>
            <a:endParaRPr lang="en-US" altLang="zh-CN" sz="2400" dirty="0"/>
          </a:p>
          <a:p>
            <a:pPr>
              <a:lnSpc>
                <a:spcPct val="150000"/>
              </a:lnSpc>
            </a:pPr>
            <a:r>
              <a:rPr lang="zh-CN" altLang="en-US" sz="2400" dirty="0"/>
              <a:t>数据库中的文档彼此相似，但结构不必完全相同，不像关系型数据库那样，表格中每行数据的模式都要相同</a:t>
            </a:r>
            <a:endParaRPr lang="en-US" altLang="zh-CN" sz="2400" dirty="0"/>
          </a:p>
          <a:p>
            <a:pPr>
              <a:lnSpc>
                <a:spcPct val="150000"/>
              </a:lnSpc>
            </a:pPr>
            <a:r>
              <a:rPr lang="zh-CN" altLang="en-US" sz="2400" dirty="0"/>
              <a:t>向文档中新增属性时，既无需预先定义，也不用修改已有文档内容</a:t>
            </a:r>
          </a:p>
        </p:txBody>
      </p:sp>
      <p:sp>
        <p:nvSpPr>
          <p:cNvPr id="4" name="日期占位符 3">
            <a:extLst>
              <a:ext uri="{FF2B5EF4-FFF2-40B4-BE49-F238E27FC236}">
                <a16:creationId xmlns:a16="http://schemas.microsoft.com/office/drawing/2014/main" id="{9218AD36-1313-47FB-84B5-0B469F72369A}"/>
              </a:ext>
            </a:extLst>
          </p:cNvPr>
          <p:cNvSpPr>
            <a:spLocks noGrp="1"/>
          </p:cNvSpPr>
          <p:nvPr>
            <p:ph type="dt" sz="half" idx="10"/>
          </p:nvPr>
        </p:nvSpPr>
        <p:spPr/>
        <p:txBody>
          <a:bodyPr/>
          <a:lstStyle/>
          <a:p>
            <a:pPr>
              <a:defRPr/>
            </a:pPr>
            <a:fld id="{372411FA-2896-48E8-91D9-C536406EB499}" type="datetime3">
              <a:rPr lang="zh-CN" altLang="en-US" smtClean="0"/>
              <a:pPr>
                <a:defRPr/>
              </a:pPr>
              <a:t>2021年11月10日星期三</a:t>
            </a:fld>
            <a:endParaRPr lang="en-US" altLang="zh-CN"/>
          </a:p>
        </p:txBody>
      </p:sp>
      <p:sp>
        <p:nvSpPr>
          <p:cNvPr id="5" name="灯片编号占位符 4">
            <a:extLst>
              <a:ext uri="{FF2B5EF4-FFF2-40B4-BE49-F238E27FC236}">
                <a16:creationId xmlns:a16="http://schemas.microsoft.com/office/drawing/2014/main" id="{64BD9918-0665-4F45-AADC-07B44235F749}"/>
              </a:ext>
            </a:extLst>
          </p:cNvPr>
          <p:cNvSpPr>
            <a:spLocks noGrp="1"/>
          </p:cNvSpPr>
          <p:nvPr>
            <p:ph type="sldNum" sz="quarter" idx="11"/>
          </p:nvPr>
        </p:nvSpPr>
        <p:spPr/>
        <p:txBody>
          <a:bodyPr/>
          <a:lstStyle/>
          <a:p>
            <a:fld id="{551A4645-A521-489F-9B47-2CBBB3B14B55}" type="slidenum">
              <a:rPr lang="zh-CN" altLang="en-US" smtClean="0"/>
              <a:pPr/>
              <a:t>4</a:t>
            </a:fld>
            <a:endParaRPr lang="en-US" altLang="zh-CN"/>
          </a:p>
        </p:txBody>
      </p:sp>
      <p:sp>
        <p:nvSpPr>
          <p:cNvPr id="6" name="页脚占位符 5">
            <a:extLst>
              <a:ext uri="{FF2B5EF4-FFF2-40B4-BE49-F238E27FC236}">
                <a16:creationId xmlns:a16="http://schemas.microsoft.com/office/drawing/2014/main" id="{C24A0D6C-FFC6-45B7-AF96-67340AD237E9}"/>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628867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停止</a:t>
            </a:r>
            <a:r>
              <a:rPr lang="en-US" altLang="zh-CN" dirty="0"/>
              <a:t>MongoDB</a:t>
            </a:r>
            <a:endParaRPr lang="zh-CN" altLang="en-US" dirty="0"/>
          </a:p>
        </p:txBody>
      </p:sp>
      <p:sp>
        <p:nvSpPr>
          <p:cNvPr id="3" name="内容占位符 2"/>
          <p:cNvSpPr>
            <a:spLocks noGrp="1"/>
          </p:cNvSpPr>
          <p:nvPr>
            <p:ph idx="1"/>
          </p:nvPr>
        </p:nvSpPr>
        <p:spPr>
          <a:xfrm>
            <a:off x="540703" y="1484948"/>
            <a:ext cx="7772400" cy="1295980"/>
          </a:xfrm>
        </p:spPr>
        <p:txBody>
          <a:bodyPr/>
          <a:lstStyle/>
          <a:p>
            <a:r>
              <a:rPr lang="en-US" altLang="zh-CN" sz="2400" b="1" dirty="0"/>
              <a:t>Unix</a:t>
            </a:r>
            <a:r>
              <a:rPr lang="zh-CN" altLang="en-US" sz="2400" dirty="0"/>
              <a:t>系统指令</a:t>
            </a:r>
            <a:endParaRPr lang="en-US" altLang="zh-CN" sz="2400" dirty="0"/>
          </a:p>
          <a:p>
            <a:pPr lvl="1"/>
            <a:r>
              <a:rPr lang="zh-CN" altLang="en-US" sz="2000" dirty="0"/>
              <a:t>在找到实例的进程后，可能通过发送</a:t>
            </a:r>
            <a:r>
              <a:rPr lang="en-US" altLang="zh-CN" sz="2000" dirty="0"/>
              <a:t>kill -2 PID </a:t>
            </a:r>
            <a:r>
              <a:rPr lang="zh-CN" altLang="en-US" sz="2000" dirty="0"/>
              <a:t>或</a:t>
            </a:r>
            <a:r>
              <a:rPr lang="en-US" altLang="zh-CN" sz="2000" dirty="0"/>
              <a:t>kill -15 PID </a:t>
            </a:r>
            <a:r>
              <a:rPr lang="zh-CN" altLang="en-US" sz="2000" dirty="0"/>
              <a:t>来停止进程</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40</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920409"/>
            <a:ext cx="7988719" cy="2092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日期占位符 3">
            <a:extLst>
              <a:ext uri="{FF2B5EF4-FFF2-40B4-BE49-F238E27FC236}">
                <a16:creationId xmlns:a16="http://schemas.microsoft.com/office/drawing/2014/main" id="{0D0BB9FF-F9C2-4800-9E0A-71949A480308}"/>
              </a:ext>
            </a:extLst>
          </p:cNvPr>
          <p:cNvSpPr>
            <a:spLocks noGrp="1"/>
          </p:cNvSpPr>
          <p:nvPr>
            <p:ph type="dt" sz="quarter" idx="10"/>
          </p:nvPr>
        </p:nvSpPr>
        <p:spPr>
          <a:xfrm>
            <a:off x="685800" y="6477000"/>
            <a:ext cx="2743200" cy="304800"/>
          </a:xfrm>
        </p:spPr>
        <p:txBody>
          <a:bodyPr/>
          <a:lstStyle/>
          <a:p>
            <a:pPr>
              <a:defRPr/>
            </a:pPr>
            <a:fld id="{3809799F-1DE9-4A06-947D-268105C138FD}" type="datetime3">
              <a:rPr lang="zh-CN" altLang="en-US" smtClean="0"/>
              <a:pPr>
                <a:defRPr/>
              </a:pPr>
              <a:t>2021年11月10日星期三</a:t>
            </a:fld>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2AE14288-8243-4694-8851-20FA74C1D6B2}"/>
              </a:ext>
            </a:extLst>
          </p:cNvPr>
          <p:cNvSpPr>
            <a:spLocks noGrp="1"/>
          </p:cNvSpPr>
          <p:nvPr>
            <p:ph type="title"/>
          </p:nvPr>
        </p:nvSpPr>
        <p:spPr/>
        <p:txBody>
          <a:bodyPr/>
          <a:lstStyle/>
          <a:p>
            <a:r>
              <a:rPr lang="zh-CN" altLang="en-US"/>
              <a:t>连接</a:t>
            </a:r>
            <a:r>
              <a:rPr lang="en-US" altLang="zh-CN"/>
              <a:t>MongoDB</a:t>
            </a:r>
            <a:endParaRPr lang="zh-CN" altLang="en-US"/>
          </a:p>
        </p:txBody>
      </p:sp>
      <p:sp>
        <p:nvSpPr>
          <p:cNvPr id="28675" name="内容占位符 2">
            <a:extLst>
              <a:ext uri="{FF2B5EF4-FFF2-40B4-BE49-F238E27FC236}">
                <a16:creationId xmlns:a16="http://schemas.microsoft.com/office/drawing/2014/main" id="{CB905FA9-CCA3-44A1-945D-6ADBD1772144}"/>
              </a:ext>
            </a:extLst>
          </p:cNvPr>
          <p:cNvSpPr>
            <a:spLocks noGrp="1"/>
          </p:cNvSpPr>
          <p:nvPr>
            <p:ph idx="1"/>
          </p:nvPr>
        </p:nvSpPr>
        <p:spPr/>
        <p:txBody>
          <a:bodyPr/>
          <a:lstStyle/>
          <a:p>
            <a:pPr>
              <a:defRPr/>
            </a:pPr>
            <a:r>
              <a:rPr lang="zh-CN" altLang="en-US" sz="2400" dirty="0"/>
              <a:t>通过</a:t>
            </a:r>
            <a:r>
              <a:rPr lang="en-US" altLang="zh-CN" sz="2400" dirty="0"/>
              <a:t>shell</a:t>
            </a:r>
            <a:r>
              <a:rPr lang="zh-CN" altLang="en-US" sz="2400" dirty="0"/>
              <a:t>连接</a:t>
            </a:r>
            <a:r>
              <a:rPr lang="en-US" altLang="zh-CN" sz="2400" dirty="0"/>
              <a:t>MongoDB</a:t>
            </a:r>
            <a:r>
              <a:rPr lang="zh-CN" altLang="en-US" sz="2400" dirty="0"/>
              <a:t>服务</a:t>
            </a:r>
            <a:endParaRPr lang="en-US" altLang="zh-CN" sz="2400" dirty="0"/>
          </a:p>
          <a:p>
            <a:pPr>
              <a:lnSpc>
                <a:spcPct val="150000"/>
              </a:lnSpc>
              <a:defRPr/>
            </a:pPr>
            <a:endParaRPr lang="en-US" altLang="zh-CN" sz="2400" dirty="0"/>
          </a:p>
          <a:p>
            <a:pPr>
              <a:lnSpc>
                <a:spcPct val="150000"/>
              </a:lnSpc>
              <a:defRPr/>
            </a:pPr>
            <a:endParaRPr lang="en-US" altLang="zh-CN" sz="2400" dirty="0"/>
          </a:p>
          <a:p>
            <a:pPr>
              <a:lnSpc>
                <a:spcPct val="150000"/>
              </a:lnSpc>
              <a:defRPr/>
            </a:pPr>
            <a:endParaRPr lang="en-US" altLang="zh-CN" sz="2400" dirty="0"/>
          </a:p>
          <a:p>
            <a:pPr>
              <a:defRPr/>
            </a:pPr>
            <a:endParaRPr lang="en-US" altLang="zh-CN" sz="2400" dirty="0"/>
          </a:p>
          <a:p>
            <a:pPr>
              <a:defRPr/>
            </a:pPr>
            <a:r>
              <a:rPr lang="en-US" altLang="zh-CN" sz="2400" dirty="0"/>
              <a:t>MongoDB</a:t>
            </a:r>
            <a:r>
              <a:rPr lang="zh-CN" altLang="en-US" sz="2400" dirty="0"/>
              <a:t>连接命令格式</a:t>
            </a:r>
            <a:endParaRPr lang="en-US" altLang="zh-CN" sz="2400" dirty="0"/>
          </a:p>
          <a:p>
            <a:pPr lvl="1">
              <a:defRPr/>
            </a:pPr>
            <a:r>
              <a:rPr lang="en-US" altLang="zh-CN" sz="2000" dirty="0" err="1"/>
              <a:t>username:password@hostname</a:t>
            </a:r>
            <a:r>
              <a:rPr lang="en-US" altLang="zh-CN" sz="2000" dirty="0"/>
              <a:t>/</a:t>
            </a:r>
            <a:r>
              <a:rPr lang="en-US" altLang="zh-CN" sz="2000" dirty="0" err="1"/>
              <a:t>dbname</a:t>
            </a:r>
            <a:endParaRPr lang="en-US" altLang="zh-CN" sz="2000" dirty="0"/>
          </a:p>
          <a:p>
            <a:pPr lvl="1">
              <a:defRPr/>
            </a:pPr>
            <a:r>
              <a:rPr lang="en-US" altLang="zh-CN" sz="2000" dirty="0"/>
              <a:t>'username'</a:t>
            </a:r>
            <a:r>
              <a:rPr lang="zh-CN" altLang="en-US" sz="2000" dirty="0"/>
              <a:t>为用户名，</a:t>
            </a:r>
            <a:r>
              <a:rPr lang="en-US" altLang="zh-CN" sz="2000" dirty="0"/>
              <a:t>'password' </a:t>
            </a:r>
            <a:r>
              <a:rPr lang="zh-CN" altLang="en-US" sz="2000" dirty="0"/>
              <a:t>为密码</a:t>
            </a:r>
            <a:endParaRPr lang="en-US" altLang="zh-CN" sz="2000" dirty="0"/>
          </a:p>
          <a:p>
            <a:pPr marL="0" indent="0">
              <a:buFont typeface="Wingdings" panose="05000000000000000000" pitchFamily="2" charset="2"/>
              <a:buNone/>
              <a:defRPr/>
            </a:pPr>
            <a:endParaRPr lang="en-US" altLang="zh-CN" sz="2400" dirty="0"/>
          </a:p>
          <a:p>
            <a:pPr>
              <a:defRPr/>
            </a:pPr>
            <a:endParaRPr lang="zh-CN" altLang="en-US" sz="2400" dirty="0"/>
          </a:p>
        </p:txBody>
      </p:sp>
      <p:sp>
        <p:nvSpPr>
          <p:cNvPr id="4" name="日期占位符 3">
            <a:extLst>
              <a:ext uri="{FF2B5EF4-FFF2-40B4-BE49-F238E27FC236}">
                <a16:creationId xmlns:a16="http://schemas.microsoft.com/office/drawing/2014/main" id="{97BE42AD-FF29-49F4-9508-886E6434B517}"/>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28677" name="灯片编号占位符 4">
            <a:extLst>
              <a:ext uri="{FF2B5EF4-FFF2-40B4-BE49-F238E27FC236}">
                <a16:creationId xmlns:a16="http://schemas.microsoft.com/office/drawing/2014/main" id="{C4FA09C0-AD10-44D9-8D21-5E38C9A6115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32E219D-7AAC-413B-9663-B0C95369ADA1}" type="slidenum">
              <a:rPr lang="zh-CN" altLang="en-US" sz="2400">
                <a:solidFill>
                  <a:schemeClr val="accent2"/>
                </a:solidFill>
                <a:latin typeface="Times New Roman" panose="02020603050405020304" pitchFamily="18" charset="0"/>
              </a:rPr>
              <a:pPr>
                <a:spcBef>
                  <a:spcPct val="0"/>
                </a:spcBef>
                <a:buClrTx/>
                <a:buSzTx/>
                <a:buFontTx/>
                <a:buNone/>
              </a:pPr>
              <a:t>41</a:t>
            </a:fld>
            <a:endParaRPr lang="en-US" altLang="zh-CN" sz="2400">
              <a:solidFill>
                <a:schemeClr val="accent2"/>
              </a:solidFill>
              <a:latin typeface="Times New Roman" panose="02020603050405020304" pitchFamily="18" charset="0"/>
            </a:endParaRPr>
          </a:p>
        </p:txBody>
      </p:sp>
      <p:sp>
        <p:nvSpPr>
          <p:cNvPr id="28678" name="页脚占位符 5">
            <a:extLst>
              <a:ext uri="{FF2B5EF4-FFF2-40B4-BE49-F238E27FC236}">
                <a16:creationId xmlns:a16="http://schemas.microsoft.com/office/drawing/2014/main" id="{AFD06B8A-FDD8-4AD6-A7FA-232C0B0CABF0}"/>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28679" name="图片 1">
            <a:extLst>
              <a:ext uri="{FF2B5EF4-FFF2-40B4-BE49-F238E27FC236}">
                <a16:creationId xmlns:a16="http://schemas.microsoft.com/office/drawing/2014/main" id="{B5FFD02E-BBAA-4CB0-9347-B265EEB743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1916113"/>
            <a:ext cx="340995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图片 2">
            <a:extLst>
              <a:ext uri="{FF2B5EF4-FFF2-40B4-BE49-F238E27FC236}">
                <a16:creationId xmlns:a16="http://schemas.microsoft.com/office/drawing/2014/main" id="{8E1AC068-D17F-43FC-B260-36CBA1B0719A}"/>
              </a:ext>
            </a:extLst>
          </p:cNvPr>
          <p:cNvPicPr>
            <a:picLocks noChangeAspect="1"/>
          </p:cNvPicPr>
          <p:nvPr/>
        </p:nvPicPr>
        <p:blipFill>
          <a:blip r:embed="rId3">
            <a:extLst>
              <a:ext uri="{28A0092B-C50C-407E-A947-70E740481C1C}">
                <a14:useLocalDpi xmlns:a14="http://schemas.microsoft.com/office/drawing/2010/main" val="0"/>
              </a:ext>
            </a:extLst>
          </a:blip>
          <a:srcRect t="23235"/>
          <a:stretch>
            <a:fillRect/>
          </a:stretch>
        </p:blipFill>
        <p:spPr bwMode="auto">
          <a:xfrm>
            <a:off x="2647950" y="5427663"/>
            <a:ext cx="3238500"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58D2F35B-E0AF-4785-8663-87DA68021977}"/>
              </a:ext>
            </a:extLst>
          </p:cNvPr>
          <p:cNvSpPr>
            <a:spLocks noGrp="1"/>
          </p:cNvSpPr>
          <p:nvPr>
            <p:ph type="title"/>
          </p:nvPr>
        </p:nvSpPr>
        <p:spPr/>
        <p:txBody>
          <a:bodyPr/>
          <a:lstStyle/>
          <a:p>
            <a:r>
              <a:rPr lang="zh-CN" altLang="en-US"/>
              <a:t>更多连接实例</a:t>
            </a:r>
          </a:p>
        </p:txBody>
      </p:sp>
      <p:sp>
        <p:nvSpPr>
          <p:cNvPr id="29699" name="内容占位符 2">
            <a:extLst>
              <a:ext uri="{FF2B5EF4-FFF2-40B4-BE49-F238E27FC236}">
                <a16:creationId xmlns:a16="http://schemas.microsoft.com/office/drawing/2014/main" id="{FD32D16B-AA7F-4E95-98C6-20B6CE6D08FD}"/>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588A70C-9133-43F4-A99D-C0F1725372AC}"/>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29701" name="灯片编号占位符 4">
            <a:extLst>
              <a:ext uri="{FF2B5EF4-FFF2-40B4-BE49-F238E27FC236}">
                <a16:creationId xmlns:a16="http://schemas.microsoft.com/office/drawing/2014/main" id="{E0604FF4-2A7C-4C1D-BC18-FAB51154EE2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B7230D1-20F9-45E1-8C8D-11652CDF31C7}" type="slidenum">
              <a:rPr lang="zh-CN" altLang="en-US" sz="2400">
                <a:solidFill>
                  <a:schemeClr val="accent2"/>
                </a:solidFill>
                <a:latin typeface="Times New Roman" panose="02020603050405020304" pitchFamily="18" charset="0"/>
              </a:rPr>
              <a:pPr>
                <a:spcBef>
                  <a:spcPct val="0"/>
                </a:spcBef>
                <a:buClrTx/>
                <a:buSzTx/>
                <a:buFontTx/>
                <a:buNone/>
              </a:pPr>
              <a:t>42</a:t>
            </a:fld>
            <a:endParaRPr lang="en-US" altLang="zh-CN" sz="2400">
              <a:solidFill>
                <a:schemeClr val="accent2"/>
              </a:solidFill>
              <a:latin typeface="Times New Roman" panose="02020603050405020304" pitchFamily="18" charset="0"/>
            </a:endParaRPr>
          </a:p>
        </p:txBody>
      </p:sp>
      <p:sp>
        <p:nvSpPr>
          <p:cNvPr id="29702" name="页脚占位符 5">
            <a:extLst>
              <a:ext uri="{FF2B5EF4-FFF2-40B4-BE49-F238E27FC236}">
                <a16:creationId xmlns:a16="http://schemas.microsoft.com/office/drawing/2014/main" id="{33C257E8-7E26-40FB-9357-384FB3783337}"/>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29703" name="图片 1">
            <a:extLst>
              <a:ext uri="{FF2B5EF4-FFF2-40B4-BE49-F238E27FC236}">
                <a16:creationId xmlns:a16="http://schemas.microsoft.com/office/drawing/2014/main" id="{5CF5990C-E060-4614-9B0B-49BD55FC9B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371600"/>
            <a:ext cx="80105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9C72BFD7-6854-4A97-92CF-FCD8DEEB2999}"/>
              </a:ext>
            </a:extLst>
          </p:cNvPr>
          <p:cNvSpPr>
            <a:spLocks noGrp="1"/>
          </p:cNvSpPr>
          <p:nvPr>
            <p:ph type="title"/>
          </p:nvPr>
        </p:nvSpPr>
        <p:spPr/>
        <p:txBody>
          <a:bodyPr/>
          <a:lstStyle/>
          <a:p>
            <a:r>
              <a:rPr lang="zh-CN" altLang="en-US"/>
              <a:t>创建数据库</a:t>
            </a:r>
          </a:p>
        </p:txBody>
      </p:sp>
      <p:sp>
        <p:nvSpPr>
          <p:cNvPr id="30723" name="内容占位符 2">
            <a:extLst>
              <a:ext uri="{FF2B5EF4-FFF2-40B4-BE49-F238E27FC236}">
                <a16:creationId xmlns:a16="http://schemas.microsoft.com/office/drawing/2014/main" id="{A98FBAAC-92D0-4C5E-A15C-B589B0D0B685}"/>
              </a:ext>
            </a:extLst>
          </p:cNvPr>
          <p:cNvSpPr>
            <a:spLocks noGrp="1"/>
          </p:cNvSpPr>
          <p:nvPr>
            <p:ph idx="1"/>
          </p:nvPr>
        </p:nvSpPr>
        <p:spPr/>
        <p:txBody>
          <a:bodyPr/>
          <a:lstStyle/>
          <a:p>
            <a:r>
              <a:rPr lang="en-US" altLang="zh-CN" sz="2200" dirty="0"/>
              <a:t>use DATABASE_NAME</a:t>
            </a:r>
          </a:p>
          <a:p>
            <a:endParaRPr lang="en-US" altLang="zh-CN" sz="2200" dirty="0"/>
          </a:p>
          <a:p>
            <a:endParaRPr lang="en-US" altLang="zh-CN" sz="2200" dirty="0"/>
          </a:p>
          <a:p>
            <a:r>
              <a:rPr lang="zh-CN" altLang="en-US" sz="2200" dirty="0"/>
              <a:t>查看所有数据库： </a:t>
            </a:r>
            <a:r>
              <a:rPr lang="en-US" altLang="zh-CN" sz="2200" dirty="0"/>
              <a:t>show </a:t>
            </a:r>
            <a:r>
              <a:rPr lang="en-US" altLang="zh-CN" sz="2200" dirty="0" err="1"/>
              <a:t>dbs</a:t>
            </a:r>
            <a:endParaRPr lang="en-US" altLang="zh-CN" sz="2200" dirty="0"/>
          </a:p>
          <a:p>
            <a:endParaRPr lang="en-US" altLang="zh-CN" sz="2200" dirty="0"/>
          </a:p>
          <a:p>
            <a:endParaRPr lang="en-US" altLang="zh-CN" sz="2200" dirty="0"/>
          </a:p>
          <a:p>
            <a:endParaRPr lang="en-US" altLang="zh-CN" sz="2200" dirty="0"/>
          </a:p>
          <a:p>
            <a:endParaRPr lang="en-US" altLang="zh-CN" sz="2200" dirty="0"/>
          </a:p>
          <a:p>
            <a:endParaRPr lang="en-US" altLang="zh-CN" sz="2200" dirty="0"/>
          </a:p>
          <a:p>
            <a:endParaRPr lang="en-US" altLang="zh-CN" sz="2200" dirty="0"/>
          </a:p>
          <a:p>
            <a:r>
              <a:rPr lang="en-US" altLang="zh-CN" sz="2200" dirty="0"/>
              <a:t>MongoDB </a:t>
            </a:r>
            <a:r>
              <a:rPr lang="zh-CN" altLang="en-US" sz="2200" dirty="0"/>
              <a:t>中默认的数据库为 </a:t>
            </a:r>
            <a:r>
              <a:rPr lang="en-US" altLang="zh-CN" sz="2200" dirty="0"/>
              <a:t>test</a:t>
            </a:r>
            <a:r>
              <a:rPr lang="zh-CN" altLang="en-US" sz="2200" dirty="0"/>
              <a:t>，如果没有创建新的数据库，集合将存放在 </a:t>
            </a:r>
            <a:r>
              <a:rPr lang="en-US" altLang="zh-CN" sz="2200" dirty="0"/>
              <a:t>test </a:t>
            </a:r>
            <a:r>
              <a:rPr lang="zh-CN" altLang="en-US" sz="2200" dirty="0"/>
              <a:t>数据库中</a:t>
            </a:r>
          </a:p>
        </p:txBody>
      </p:sp>
      <p:sp>
        <p:nvSpPr>
          <p:cNvPr id="4" name="日期占位符 3">
            <a:extLst>
              <a:ext uri="{FF2B5EF4-FFF2-40B4-BE49-F238E27FC236}">
                <a16:creationId xmlns:a16="http://schemas.microsoft.com/office/drawing/2014/main" id="{B41BE03B-B389-482A-BFF3-FEAB83D3284F}"/>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30725" name="灯片编号占位符 4">
            <a:extLst>
              <a:ext uri="{FF2B5EF4-FFF2-40B4-BE49-F238E27FC236}">
                <a16:creationId xmlns:a16="http://schemas.microsoft.com/office/drawing/2014/main" id="{2258D9FE-36B4-4662-A9D1-9EDA9064A40D}"/>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32CE970-9445-4716-8BE7-0702946CE820}" type="slidenum">
              <a:rPr lang="zh-CN" altLang="en-US" sz="2400">
                <a:solidFill>
                  <a:schemeClr val="accent2"/>
                </a:solidFill>
                <a:latin typeface="Times New Roman" panose="02020603050405020304" pitchFamily="18" charset="0"/>
              </a:rPr>
              <a:pPr>
                <a:spcBef>
                  <a:spcPct val="0"/>
                </a:spcBef>
                <a:buClrTx/>
                <a:buSzTx/>
                <a:buFontTx/>
                <a:buNone/>
              </a:pPr>
              <a:t>43</a:t>
            </a:fld>
            <a:endParaRPr lang="en-US" altLang="zh-CN" sz="2400">
              <a:solidFill>
                <a:schemeClr val="accent2"/>
              </a:solidFill>
              <a:latin typeface="Times New Roman" panose="02020603050405020304" pitchFamily="18" charset="0"/>
            </a:endParaRPr>
          </a:p>
        </p:txBody>
      </p:sp>
      <p:sp>
        <p:nvSpPr>
          <p:cNvPr id="30726" name="页脚占位符 5">
            <a:extLst>
              <a:ext uri="{FF2B5EF4-FFF2-40B4-BE49-F238E27FC236}">
                <a16:creationId xmlns:a16="http://schemas.microsoft.com/office/drawing/2014/main" id="{4AFBAD52-D3C5-4C8A-A3BB-7FF024811ABF}"/>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0727" name="图片 5">
            <a:extLst>
              <a:ext uri="{FF2B5EF4-FFF2-40B4-BE49-F238E27FC236}">
                <a16:creationId xmlns:a16="http://schemas.microsoft.com/office/drawing/2014/main" id="{0D243CDC-DA4D-4005-A499-8F1E7D3CB9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7537" y="1867634"/>
            <a:ext cx="28289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图片 6">
            <a:extLst>
              <a:ext uri="{FF2B5EF4-FFF2-40B4-BE49-F238E27FC236}">
                <a16:creationId xmlns:a16="http://schemas.microsoft.com/office/drawing/2014/main" id="{10B89D06-6D17-42AB-A025-B1E9EE2585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4750" y="3213592"/>
            <a:ext cx="2085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图片 7">
            <a:extLst>
              <a:ext uri="{FF2B5EF4-FFF2-40B4-BE49-F238E27FC236}">
                <a16:creationId xmlns:a16="http://schemas.microsoft.com/office/drawing/2014/main" id="{0E902A51-6DE7-4164-A317-62FD09EB07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8938" y="3214688"/>
            <a:ext cx="429577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椭圆形标注 5">
            <a:extLst>
              <a:ext uri="{FF2B5EF4-FFF2-40B4-BE49-F238E27FC236}">
                <a16:creationId xmlns:a16="http://schemas.microsoft.com/office/drawing/2014/main" id="{6577E604-5AB4-4C3D-9EA1-3DBC2996B54D}"/>
              </a:ext>
            </a:extLst>
          </p:cNvPr>
          <p:cNvSpPr/>
          <p:nvPr/>
        </p:nvSpPr>
        <p:spPr>
          <a:xfrm flipH="1">
            <a:off x="6368460" y="1709004"/>
            <a:ext cx="2849246" cy="1399641"/>
          </a:xfrm>
          <a:prstGeom prst="wedgeEllipseCallout">
            <a:avLst>
              <a:gd name="adj1" fmla="val 110373"/>
              <a:gd name="adj2" fmla="val -29035"/>
            </a:avLst>
          </a:prstGeom>
          <a:solidFill>
            <a:srgbClr val="FFC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华文新魏" panose="02010800040101010101" pitchFamily="2" charset="-122"/>
                <a:ea typeface="华文新魏" panose="02010800040101010101" pitchFamily="2" charset="-122"/>
                <a:sym typeface="+mn-ea"/>
              </a:rPr>
              <a:t>如果数据库不存在，则创建数据库，否则切换到指定数据库</a:t>
            </a:r>
            <a:endParaRPr kumimoji="1" lang="zh-CN" altLang="en-US" sz="1600" b="0" i="0" u="none" strike="noStrike" cap="none" normalizeH="0" baseline="0" dirty="0">
              <a:ln>
                <a:noFill/>
              </a:ln>
              <a:solidFill>
                <a:schemeClr val="bg1"/>
              </a:solidFill>
              <a:effectLst/>
              <a:latin typeface="华文新魏" panose="02010800040101010101" pitchFamily="2" charset="-122"/>
              <a:ea typeface="华文新魏" panose="02010800040101010101" pitchFamily="2" charset="-122"/>
              <a:sym typeface="+mn-ea"/>
            </a:endParaRPr>
          </a:p>
        </p:txBody>
      </p:sp>
      <p:sp>
        <p:nvSpPr>
          <p:cNvPr id="11" name="椭圆形标注 8">
            <a:extLst>
              <a:ext uri="{FF2B5EF4-FFF2-40B4-BE49-F238E27FC236}">
                <a16:creationId xmlns:a16="http://schemas.microsoft.com/office/drawing/2014/main" id="{0D090823-717C-499F-9EE7-9332FA885403}"/>
              </a:ext>
            </a:extLst>
          </p:cNvPr>
          <p:cNvSpPr/>
          <p:nvPr/>
        </p:nvSpPr>
        <p:spPr>
          <a:xfrm>
            <a:off x="-252535" y="2852936"/>
            <a:ext cx="2017286" cy="1944216"/>
          </a:xfrm>
          <a:prstGeom prst="wedgeEllipseCallout">
            <a:avLst>
              <a:gd name="adj1" fmla="val 60204"/>
              <a:gd name="adj2" fmla="val 2911"/>
            </a:avLst>
          </a:prstGeom>
          <a:solidFill>
            <a:srgbClr val="FFC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dirty="0">
                <a:ln>
                  <a:noFill/>
                </a:ln>
                <a:solidFill>
                  <a:schemeClr val="bg1"/>
                </a:solidFill>
                <a:effectLst/>
                <a:latin typeface="华文新魏" panose="02010800040101010101" pitchFamily="2" charset="-122"/>
                <a:ea typeface="华文新魏" panose="02010800040101010101" pitchFamily="2" charset="-122"/>
                <a:sym typeface="+mn-ea"/>
              </a:rPr>
              <a:t>刚刚创建的数据库并不在列表中，要显示它，需要向 runoob 数据库插入数据</a:t>
            </a:r>
          </a:p>
        </p:txBody>
      </p:sp>
      <p:sp>
        <p:nvSpPr>
          <p:cNvPr id="12" name="椭圆形标注 9">
            <a:extLst>
              <a:ext uri="{FF2B5EF4-FFF2-40B4-BE49-F238E27FC236}">
                <a16:creationId xmlns:a16="http://schemas.microsoft.com/office/drawing/2014/main" id="{C8671074-5DCF-400D-BC56-6477C9B1685A}"/>
              </a:ext>
            </a:extLst>
          </p:cNvPr>
          <p:cNvSpPr/>
          <p:nvPr/>
        </p:nvSpPr>
        <p:spPr>
          <a:xfrm>
            <a:off x="6499543" y="4475387"/>
            <a:ext cx="2849245" cy="815751"/>
          </a:xfrm>
          <a:prstGeom prst="wedgeEllipseCallout">
            <a:avLst>
              <a:gd name="adj1" fmla="val 10429"/>
              <a:gd name="adj2" fmla="val -170382"/>
            </a:avLst>
          </a:prstGeom>
          <a:solidFill>
            <a:srgbClr val="FFC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dirty="0">
                <a:ln>
                  <a:noFill/>
                </a:ln>
                <a:solidFill>
                  <a:schemeClr val="bg1"/>
                </a:solidFill>
                <a:effectLst/>
                <a:latin typeface="华文新魏" panose="02010800040101010101" pitchFamily="2" charset="-122"/>
                <a:ea typeface="华文新魏" panose="02010800040101010101" pitchFamily="2" charset="-122"/>
                <a:sym typeface="+mn-ea"/>
              </a:rPr>
              <a:t>创建集合runoob，并插入一个文档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3D014B44-E608-49D7-9ED4-A6ECE965FA54}"/>
              </a:ext>
            </a:extLst>
          </p:cNvPr>
          <p:cNvSpPr>
            <a:spLocks noGrp="1"/>
          </p:cNvSpPr>
          <p:nvPr>
            <p:ph type="title"/>
          </p:nvPr>
        </p:nvSpPr>
        <p:spPr/>
        <p:txBody>
          <a:bodyPr/>
          <a:lstStyle/>
          <a:p>
            <a:r>
              <a:rPr lang="zh-CN" altLang="en-US"/>
              <a:t>删除数据库</a:t>
            </a:r>
          </a:p>
        </p:txBody>
      </p:sp>
      <p:sp>
        <p:nvSpPr>
          <p:cNvPr id="31747" name="内容占位符 2">
            <a:extLst>
              <a:ext uri="{FF2B5EF4-FFF2-40B4-BE49-F238E27FC236}">
                <a16:creationId xmlns:a16="http://schemas.microsoft.com/office/drawing/2014/main" id="{A33423E0-C9A7-43DF-AE91-B6342BE0721C}"/>
              </a:ext>
            </a:extLst>
          </p:cNvPr>
          <p:cNvSpPr>
            <a:spLocks noGrp="1"/>
          </p:cNvSpPr>
          <p:nvPr>
            <p:ph idx="1"/>
          </p:nvPr>
        </p:nvSpPr>
        <p:spPr/>
        <p:txBody>
          <a:bodyPr/>
          <a:lstStyle/>
          <a:p>
            <a:r>
              <a:rPr lang="en-US" altLang="zh-CN" sz="2200"/>
              <a:t>db.dropDatabase()</a:t>
            </a:r>
          </a:p>
          <a:p>
            <a:endParaRPr lang="en-US" altLang="zh-CN" sz="2200"/>
          </a:p>
          <a:p>
            <a:endParaRPr lang="en-US" altLang="zh-CN" sz="2200"/>
          </a:p>
          <a:p>
            <a:endParaRPr lang="en-US" altLang="zh-CN" sz="2200"/>
          </a:p>
          <a:p>
            <a:endParaRPr lang="en-US" altLang="zh-CN" sz="2200"/>
          </a:p>
          <a:p>
            <a:endParaRPr lang="en-US" altLang="zh-CN" sz="2200"/>
          </a:p>
          <a:p>
            <a:endParaRPr lang="en-US" altLang="zh-CN" sz="2200"/>
          </a:p>
          <a:p>
            <a:endParaRPr lang="en-US" altLang="zh-CN" sz="2200"/>
          </a:p>
        </p:txBody>
      </p:sp>
      <p:sp>
        <p:nvSpPr>
          <p:cNvPr id="4" name="日期占位符 3">
            <a:extLst>
              <a:ext uri="{FF2B5EF4-FFF2-40B4-BE49-F238E27FC236}">
                <a16:creationId xmlns:a16="http://schemas.microsoft.com/office/drawing/2014/main" id="{0AEFEAA1-5178-45AD-9F41-E176B8516126}"/>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31749" name="灯片编号占位符 4">
            <a:extLst>
              <a:ext uri="{FF2B5EF4-FFF2-40B4-BE49-F238E27FC236}">
                <a16:creationId xmlns:a16="http://schemas.microsoft.com/office/drawing/2014/main" id="{E883800F-2CDA-4D81-A1B8-7072365643FE}"/>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90D7823-F227-448C-BAE1-0CDFD5DC7122}" type="slidenum">
              <a:rPr lang="zh-CN" altLang="en-US" sz="2400">
                <a:solidFill>
                  <a:schemeClr val="accent2"/>
                </a:solidFill>
                <a:latin typeface="Times New Roman" panose="02020603050405020304" pitchFamily="18" charset="0"/>
              </a:rPr>
              <a:pPr>
                <a:spcBef>
                  <a:spcPct val="0"/>
                </a:spcBef>
                <a:buClrTx/>
                <a:buSzTx/>
                <a:buFontTx/>
                <a:buNone/>
              </a:pPr>
              <a:t>44</a:t>
            </a:fld>
            <a:endParaRPr lang="en-US" altLang="zh-CN" sz="2400">
              <a:solidFill>
                <a:schemeClr val="accent2"/>
              </a:solidFill>
              <a:latin typeface="Times New Roman" panose="02020603050405020304" pitchFamily="18" charset="0"/>
            </a:endParaRPr>
          </a:p>
        </p:txBody>
      </p:sp>
      <p:sp>
        <p:nvSpPr>
          <p:cNvPr id="31750" name="页脚占位符 5">
            <a:extLst>
              <a:ext uri="{FF2B5EF4-FFF2-40B4-BE49-F238E27FC236}">
                <a16:creationId xmlns:a16="http://schemas.microsoft.com/office/drawing/2014/main" id="{EDFE13F6-70BA-408E-AE29-BE0DB3957B5A}"/>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1751" name="图片 2">
            <a:extLst>
              <a:ext uri="{FF2B5EF4-FFF2-40B4-BE49-F238E27FC236}">
                <a16:creationId xmlns:a16="http://schemas.microsoft.com/office/drawing/2014/main" id="{4E90A99B-43CE-482C-8BB8-5B4F224DF7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924175"/>
            <a:ext cx="42576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图片 5">
            <a:extLst>
              <a:ext uri="{FF2B5EF4-FFF2-40B4-BE49-F238E27FC236}">
                <a16:creationId xmlns:a16="http://schemas.microsoft.com/office/drawing/2014/main" id="{BFE3D901-D62F-4ECC-9D2E-528780E759DD}"/>
              </a:ext>
            </a:extLst>
          </p:cNvPr>
          <p:cNvPicPr>
            <a:picLocks noChangeAspect="1"/>
          </p:cNvPicPr>
          <p:nvPr/>
        </p:nvPicPr>
        <p:blipFill>
          <a:blip r:embed="rId3">
            <a:extLst>
              <a:ext uri="{28A0092B-C50C-407E-A947-70E740481C1C}">
                <a14:useLocalDpi xmlns:a14="http://schemas.microsoft.com/office/drawing/2010/main" val="0"/>
              </a:ext>
            </a:extLst>
          </a:blip>
          <a:srcRect r="7845"/>
          <a:stretch>
            <a:fillRect/>
          </a:stretch>
        </p:blipFill>
        <p:spPr bwMode="auto">
          <a:xfrm>
            <a:off x="2051050" y="2311400"/>
            <a:ext cx="42497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图片 6">
            <a:extLst>
              <a:ext uri="{FF2B5EF4-FFF2-40B4-BE49-F238E27FC236}">
                <a16:creationId xmlns:a16="http://schemas.microsoft.com/office/drawing/2014/main" id="{0BE5F10E-75AE-46AE-A279-06F9D0C97CB9}"/>
              </a:ext>
            </a:extLst>
          </p:cNvPr>
          <p:cNvPicPr>
            <a:picLocks noChangeAspect="1"/>
          </p:cNvPicPr>
          <p:nvPr/>
        </p:nvPicPr>
        <p:blipFill>
          <a:blip r:embed="rId4">
            <a:extLst>
              <a:ext uri="{28A0092B-C50C-407E-A947-70E740481C1C}">
                <a14:useLocalDpi xmlns:a14="http://schemas.microsoft.com/office/drawing/2010/main" val="0"/>
              </a:ext>
            </a:extLst>
          </a:blip>
          <a:srcRect r="14552"/>
          <a:stretch>
            <a:fillRect/>
          </a:stretch>
        </p:blipFill>
        <p:spPr bwMode="auto">
          <a:xfrm>
            <a:off x="2051050" y="3552825"/>
            <a:ext cx="425767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3754711-90A4-40D9-BC8E-5971F71415A4}"/>
              </a:ext>
            </a:extLst>
          </p:cNvPr>
          <p:cNvSpPr>
            <a:spLocks noGrp="1"/>
          </p:cNvSpPr>
          <p:nvPr>
            <p:ph type="title"/>
          </p:nvPr>
        </p:nvSpPr>
        <p:spPr/>
        <p:txBody>
          <a:bodyPr/>
          <a:lstStyle/>
          <a:p>
            <a:r>
              <a:rPr lang="zh-CN" altLang="en-US" dirty="0"/>
              <a:t>集合操作</a:t>
            </a:r>
          </a:p>
        </p:txBody>
      </p:sp>
      <p:sp>
        <p:nvSpPr>
          <p:cNvPr id="32771" name="内容占位符 2">
            <a:extLst>
              <a:ext uri="{FF2B5EF4-FFF2-40B4-BE49-F238E27FC236}">
                <a16:creationId xmlns:a16="http://schemas.microsoft.com/office/drawing/2014/main" id="{BA0655F3-1306-442E-ACE5-ED74460A7D93}"/>
              </a:ext>
            </a:extLst>
          </p:cNvPr>
          <p:cNvSpPr>
            <a:spLocks noGrp="1"/>
          </p:cNvSpPr>
          <p:nvPr>
            <p:ph idx="1"/>
          </p:nvPr>
        </p:nvSpPr>
        <p:spPr>
          <a:xfrm>
            <a:off x="719138" y="1265238"/>
            <a:ext cx="8278812" cy="4876800"/>
          </a:xfrm>
        </p:spPr>
        <p:txBody>
          <a:bodyPr/>
          <a:lstStyle/>
          <a:p>
            <a:pPr>
              <a:lnSpc>
                <a:spcPct val="125000"/>
              </a:lnSpc>
            </a:pPr>
            <a:r>
              <a:rPr lang="zh-CN" altLang="en-US" sz="2400" dirty="0"/>
              <a:t>创建一个集合</a:t>
            </a:r>
            <a:endParaRPr lang="en-US" altLang="zh-CN" sz="2400" dirty="0"/>
          </a:p>
          <a:p>
            <a:pPr lvl="1">
              <a:lnSpc>
                <a:spcPct val="125000"/>
              </a:lnSpc>
            </a:pPr>
            <a:r>
              <a:rPr lang="en-US" altLang="zh-CN" sz="2000" b="0" i="0" dirty="0" err="1">
                <a:solidFill>
                  <a:srgbClr val="000000"/>
                </a:solidFill>
                <a:effectLst/>
                <a:latin typeface="PingFang SC"/>
              </a:rPr>
              <a:t>db.createCollection</a:t>
            </a:r>
            <a:r>
              <a:rPr lang="en-US" altLang="zh-CN" sz="2000" b="0" i="0" dirty="0">
                <a:solidFill>
                  <a:srgbClr val="000000"/>
                </a:solidFill>
                <a:effectLst/>
                <a:latin typeface="PingFang SC"/>
              </a:rPr>
              <a:t>(name, {capped: &lt;Boolean&gt;, </a:t>
            </a:r>
            <a:r>
              <a:rPr lang="en-US" altLang="zh-CN" sz="2000" b="0" i="0" dirty="0" err="1">
                <a:solidFill>
                  <a:srgbClr val="000000"/>
                </a:solidFill>
                <a:effectLst/>
                <a:latin typeface="PingFang SC"/>
              </a:rPr>
              <a:t>autoIndexId</a:t>
            </a:r>
            <a:r>
              <a:rPr lang="en-US" altLang="zh-CN" sz="2000" b="0" i="0" dirty="0">
                <a:solidFill>
                  <a:srgbClr val="000000"/>
                </a:solidFill>
                <a:effectLst/>
                <a:latin typeface="PingFang SC"/>
              </a:rPr>
              <a:t>: &lt;Boolean&gt;, size: &lt;number&gt;, max &lt;number&gt;} )</a:t>
            </a:r>
            <a:endParaRPr lang="zh-CN" altLang="en-US" sz="3600" dirty="0"/>
          </a:p>
          <a:p>
            <a:pPr marL="457200" lvl="1" indent="0">
              <a:lnSpc>
                <a:spcPct val="125000"/>
              </a:lnSpc>
              <a:buNone/>
            </a:pPr>
            <a:r>
              <a:rPr lang="zh-CN" altLang="en-US" sz="2000" dirty="0"/>
              <a:t>如 </a:t>
            </a:r>
            <a:r>
              <a:rPr lang="en-US" altLang="zh-CN" sz="2000" dirty="0" err="1"/>
              <a:t>db.createCollection</a:t>
            </a:r>
            <a:r>
              <a:rPr lang="en-US" altLang="zh-CN" sz="2000" dirty="0"/>
              <a:t>(“</a:t>
            </a:r>
            <a:r>
              <a:rPr lang="en-US" altLang="zh-CN" sz="2000" dirty="0" err="1"/>
              <a:t>collName</a:t>
            </a:r>
            <a:r>
              <a:rPr lang="en-US" altLang="zh-CN" sz="2000" dirty="0"/>
              <a:t>”, {size: 20, capped: true, max: 100})</a:t>
            </a:r>
          </a:p>
          <a:p>
            <a:pPr>
              <a:lnSpc>
                <a:spcPct val="125000"/>
              </a:lnSpc>
            </a:pPr>
            <a:r>
              <a:rPr lang="zh-CN" altLang="en-US" sz="2400" dirty="0"/>
              <a:t>得到指定名称的集合</a:t>
            </a:r>
          </a:p>
          <a:p>
            <a:pPr lvl="1">
              <a:lnSpc>
                <a:spcPct val="125000"/>
              </a:lnSpc>
            </a:pPr>
            <a:r>
              <a:rPr lang="en-US" altLang="zh-CN" sz="2000" dirty="0" err="1"/>
              <a:t>db.getCollection</a:t>
            </a:r>
            <a:r>
              <a:rPr lang="en-US" altLang="zh-CN" sz="2000" dirty="0"/>
              <a:t>("account")</a:t>
            </a:r>
          </a:p>
          <a:p>
            <a:pPr>
              <a:lnSpc>
                <a:spcPct val="125000"/>
              </a:lnSpc>
            </a:pPr>
            <a:r>
              <a:rPr lang="zh-CN" altLang="en-US" sz="2400" dirty="0"/>
              <a:t>得到当前</a:t>
            </a:r>
            <a:r>
              <a:rPr lang="en-US" altLang="zh-CN" sz="2400" dirty="0" err="1"/>
              <a:t>db</a:t>
            </a:r>
            <a:r>
              <a:rPr lang="zh-CN" altLang="en-US" sz="2400" dirty="0"/>
              <a:t>的所有集合</a:t>
            </a:r>
          </a:p>
          <a:p>
            <a:pPr lvl="1">
              <a:lnSpc>
                <a:spcPct val="125000"/>
              </a:lnSpc>
            </a:pPr>
            <a:r>
              <a:rPr lang="en-US" altLang="zh-CN" sz="2000" dirty="0" err="1"/>
              <a:t>db.getCollectionNames</a:t>
            </a:r>
            <a:r>
              <a:rPr lang="en-US" altLang="zh-CN" sz="2000" dirty="0"/>
              <a:t>()</a:t>
            </a:r>
          </a:p>
          <a:p>
            <a:pPr>
              <a:lnSpc>
                <a:spcPct val="125000"/>
              </a:lnSpc>
            </a:pPr>
            <a:r>
              <a:rPr lang="zh-CN" altLang="en-US" sz="2400" dirty="0"/>
              <a:t>删除集合</a:t>
            </a:r>
            <a:endParaRPr lang="en-US" altLang="zh-CN" sz="2400" dirty="0"/>
          </a:p>
          <a:p>
            <a:pPr lvl="1">
              <a:lnSpc>
                <a:spcPct val="125000"/>
              </a:lnSpc>
            </a:pPr>
            <a:r>
              <a:rPr lang="en-US" altLang="zh-CN" sz="2000" dirty="0" err="1"/>
              <a:t>db.collection.drop</a:t>
            </a:r>
            <a:r>
              <a:rPr lang="en-US" altLang="zh-CN" sz="2000" dirty="0"/>
              <a:t>()</a:t>
            </a:r>
          </a:p>
        </p:txBody>
      </p:sp>
      <p:sp>
        <p:nvSpPr>
          <p:cNvPr id="4" name="日期占位符 3">
            <a:extLst>
              <a:ext uri="{FF2B5EF4-FFF2-40B4-BE49-F238E27FC236}">
                <a16:creationId xmlns:a16="http://schemas.microsoft.com/office/drawing/2014/main" id="{3E91F3FD-D678-4303-8A9F-E8D47933DE0E}"/>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32773" name="灯片编号占位符 4">
            <a:extLst>
              <a:ext uri="{FF2B5EF4-FFF2-40B4-BE49-F238E27FC236}">
                <a16:creationId xmlns:a16="http://schemas.microsoft.com/office/drawing/2014/main" id="{221ED2C0-18FA-4939-AA99-B4AE76E159D7}"/>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74541A5-AD05-4F59-83C1-58177178623A}" type="slidenum">
              <a:rPr lang="zh-CN" altLang="en-US" sz="2400">
                <a:solidFill>
                  <a:schemeClr val="accent2"/>
                </a:solidFill>
                <a:latin typeface="Times New Roman" panose="02020603050405020304" pitchFamily="18" charset="0"/>
              </a:rPr>
              <a:pPr>
                <a:spcBef>
                  <a:spcPct val="0"/>
                </a:spcBef>
                <a:buClrTx/>
                <a:buSzTx/>
                <a:buFontTx/>
                <a:buNone/>
              </a:pPr>
              <a:t>45</a:t>
            </a:fld>
            <a:endParaRPr lang="en-US" altLang="zh-CN" sz="2400">
              <a:solidFill>
                <a:schemeClr val="accent2"/>
              </a:solidFill>
              <a:latin typeface="Times New Roman" panose="02020603050405020304" pitchFamily="18" charset="0"/>
            </a:endParaRPr>
          </a:p>
        </p:txBody>
      </p:sp>
      <p:sp>
        <p:nvSpPr>
          <p:cNvPr id="32774" name="页脚占位符 5">
            <a:extLst>
              <a:ext uri="{FF2B5EF4-FFF2-40B4-BE49-F238E27FC236}">
                <a16:creationId xmlns:a16="http://schemas.microsoft.com/office/drawing/2014/main" id="{7EBACD91-D786-437E-AEEC-B6AF90EA1328}"/>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
        <p:nvSpPr>
          <p:cNvPr id="7" name="椭圆形标注 5">
            <a:extLst>
              <a:ext uri="{FF2B5EF4-FFF2-40B4-BE49-F238E27FC236}">
                <a16:creationId xmlns:a16="http://schemas.microsoft.com/office/drawing/2014/main" id="{BF85A89C-B2BF-49AE-8F7E-E1845BA147A3}"/>
              </a:ext>
            </a:extLst>
          </p:cNvPr>
          <p:cNvSpPr/>
          <p:nvPr/>
        </p:nvSpPr>
        <p:spPr>
          <a:xfrm>
            <a:off x="5728335" y="3703638"/>
            <a:ext cx="3269615" cy="473710"/>
          </a:xfrm>
          <a:prstGeom prst="wedgeEllipseCallout">
            <a:avLst>
              <a:gd name="adj1" fmla="val -53126"/>
              <a:gd name="adj2" fmla="val -208404"/>
            </a:avLst>
          </a:prstGeom>
          <a:solidFill>
            <a:srgbClr val="FFC00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华文新魏" panose="02010800040101010101" pitchFamily="2" charset="-122"/>
                <a:ea typeface="华文新魏" panose="02010800040101010101" pitchFamily="2" charset="-122"/>
                <a:cs typeface="华文新魏" panose="02010800040101010101" pitchFamily="2" charset="-122"/>
                <a:sym typeface="+mn-ea"/>
              </a:rPr>
              <a:t>size的优先级比max要高</a:t>
            </a:r>
            <a:endParaRPr kumimoji="1" lang="zh-CN" altLang="en-US" sz="1600" b="0" i="0" u="none" strike="noStrike" cap="none" normalizeH="0" baseline="0" dirty="0">
              <a:ln>
                <a:noFill/>
              </a:ln>
              <a:solidFill>
                <a:schemeClr val="bg1"/>
              </a:solidFill>
              <a:effectLst/>
              <a:latin typeface="华文新魏" panose="02010800040101010101" pitchFamily="2" charset="-122"/>
              <a:ea typeface="华文新魏" panose="02010800040101010101" pitchFamily="2" charset="-122"/>
              <a:cs typeface="华文新魏" panose="020108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固定集合操作</a:t>
            </a:r>
          </a:p>
        </p:txBody>
      </p:sp>
      <p:sp>
        <p:nvSpPr>
          <p:cNvPr id="3" name="内容占位符 2"/>
          <p:cNvSpPr>
            <a:spLocks noGrp="1"/>
          </p:cNvSpPr>
          <p:nvPr>
            <p:ph idx="1"/>
          </p:nvPr>
        </p:nvSpPr>
        <p:spPr/>
        <p:txBody>
          <a:bodyPr/>
          <a:lstStyle/>
          <a:p>
            <a:r>
              <a:rPr lang="zh-CN" altLang="en-US" dirty="0"/>
              <a:t>固定集合使用</a:t>
            </a:r>
            <a:endParaRPr lang="en-US" altLang="zh-CN" dirty="0"/>
          </a:p>
          <a:p>
            <a:pPr lvl="1"/>
            <a:r>
              <a:rPr lang="zh-CN" altLang="zh-CN" dirty="0"/>
              <a:t>创建固定集合</a:t>
            </a:r>
            <a:endParaRPr lang="en-US" altLang="zh-CN" dirty="0"/>
          </a:p>
          <a:p>
            <a:pPr lvl="2"/>
            <a:r>
              <a:rPr lang="en-US" altLang="zh-CN" sz="2000" dirty="0" err="1"/>
              <a:t>db.createCollection</a:t>
            </a:r>
            <a:r>
              <a:rPr lang="en-US" altLang="zh-CN" sz="2000" dirty="0"/>
              <a:t>(“</a:t>
            </a:r>
            <a:r>
              <a:rPr lang="zh-CN" altLang="zh-CN" sz="2000" dirty="0"/>
              <a:t>集合</a:t>
            </a:r>
            <a:r>
              <a:rPr lang="zh-CN" altLang="en-US" sz="2000" dirty="0"/>
              <a:t>名称</a:t>
            </a:r>
            <a:r>
              <a:rPr lang="en-US" altLang="zh-CN" sz="2000" dirty="0"/>
              <a:t>"</a:t>
            </a:r>
            <a:r>
              <a:rPr lang="zh-CN" altLang="en-US" sz="2000" dirty="0"/>
              <a:t>，</a:t>
            </a:r>
            <a:r>
              <a:rPr lang="en-US" altLang="zh-CN" sz="2000" dirty="0"/>
              <a:t>{</a:t>
            </a:r>
            <a:r>
              <a:rPr lang="en-US" altLang="zh-CN" sz="2000" dirty="0" err="1"/>
              <a:t>capped:true</a:t>
            </a:r>
            <a:r>
              <a:rPr lang="zh-CN" altLang="en-US" sz="2000" dirty="0"/>
              <a:t>，</a:t>
            </a:r>
            <a:r>
              <a:rPr lang="en-US" altLang="zh-CN" sz="2000" dirty="0"/>
              <a:t>size:1000</a:t>
            </a:r>
            <a:r>
              <a:rPr lang="zh-CN" altLang="en-US" sz="2000" dirty="0"/>
              <a:t>，</a:t>
            </a:r>
            <a:r>
              <a:rPr lang="en-US" altLang="zh-CN" sz="2000" dirty="0"/>
              <a:t>max:100}); </a:t>
            </a:r>
            <a:endParaRPr lang="zh-CN" altLang="en-US" sz="20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46</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a:t>
            </a:r>
            <a:r>
              <a:rPr kumimoji="0" lang="zh-CN" altLang="en-US"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sp>
        <p:nvSpPr>
          <p:cNvPr id="6" name="椭圆形标注 5"/>
          <p:cNvSpPr/>
          <p:nvPr/>
        </p:nvSpPr>
        <p:spPr bwMode="auto">
          <a:xfrm>
            <a:off x="6194884" y="3212976"/>
            <a:ext cx="2088232" cy="612648"/>
          </a:xfrm>
          <a:prstGeom prst="wedgeEllipseCallout">
            <a:avLst>
              <a:gd name="adj1" fmla="val -55663"/>
              <a:gd name="adj2" fmla="val -145038"/>
            </a:avLst>
          </a:prstGeom>
          <a:solidFill>
            <a:srgbClr val="FFC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dirty="0">
                <a:ln>
                  <a:noFill/>
                </a:ln>
                <a:solidFill>
                  <a:schemeClr val="bg1"/>
                </a:solidFill>
                <a:effectLst/>
                <a:latin typeface="华文新魏" panose="02010800040101010101" pitchFamily="2" charset="-122"/>
                <a:ea typeface="华文新魏" panose="02010800040101010101" pitchFamily="2" charset="-122"/>
              </a:rPr>
              <a:t>固定集合</a:t>
            </a:r>
          </a:p>
        </p:txBody>
      </p:sp>
      <p:sp>
        <p:nvSpPr>
          <p:cNvPr id="7" name="椭圆形标注 6"/>
          <p:cNvSpPr/>
          <p:nvPr/>
        </p:nvSpPr>
        <p:spPr bwMode="auto">
          <a:xfrm>
            <a:off x="560571" y="3645024"/>
            <a:ext cx="2692559" cy="525676"/>
          </a:xfrm>
          <a:prstGeom prst="wedgeEllipseCallout">
            <a:avLst>
              <a:gd name="adj1" fmla="val 22572"/>
              <a:gd name="adj2" fmla="val -192824"/>
            </a:avLst>
          </a:prstGeom>
          <a:solidFill>
            <a:srgbClr val="FFC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1" hangingPunct="1"/>
            <a:r>
              <a:rPr lang="zh-CN" altLang="en-US">
                <a:solidFill>
                  <a:schemeClr val="bg1"/>
                </a:solidFill>
                <a:latin typeface="华文新魏" panose="02010800040101010101" pitchFamily="2" charset="-122"/>
                <a:ea typeface="华文新魏" panose="02010800040101010101" pitchFamily="2" charset="-122"/>
              </a:rPr>
              <a:t>集合容量</a:t>
            </a:r>
            <a:r>
              <a:rPr lang="en-US" altLang="zh-CN" dirty="0">
                <a:solidFill>
                  <a:schemeClr val="bg1"/>
                </a:solidFill>
                <a:latin typeface="华文新魏" panose="02010800040101010101" pitchFamily="2" charset="-122"/>
                <a:ea typeface="华文新魏" panose="02010800040101010101" pitchFamily="2" charset="-122"/>
              </a:rPr>
              <a:t>(KB)</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8" name="椭圆形标注 7"/>
          <p:cNvSpPr/>
          <p:nvPr/>
        </p:nvSpPr>
        <p:spPr bwMode="auto">
          <a:xfrm>
            <a:off x="3679891" y="3645024"/>
            <a:ext cx="2088232" cy="612648"/>
          </a:xfrm>
          <a:prstGeom prst="wedgeEllipseCallout">
            <a:avLst>
              <a:gd name="adj1" fmla="val -36517"/>
              <a:gd name="adj2" fmla="val -155060"/>
            </a:avLst>
          </a:prstGeom>
          <a:solidFill>
            <a:srgbClr val="FFC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1" hangingPunct="1"/>
            <a:r>
              <a:rPr lang="zh-CN" altLang="zh-CN" dirty="0">
                <a:solidFill>
                  <a:schemeClr val="bg1"/>
                </a:solidFill>
                <a:latin typeface="华文新魏" panose="02010800040101010101" pitchFamily="2" charset="-122"/>
                <a:ea typeface="华文新魏" panose="02010800040101010101" pitchFamily="2" charset="-122"/>
              </a:rPr>
              <a:t>文档数量</a:t>
            </a:r>
            <a:endParaRPr lang="zh-CN" altLang="en-US"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41307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P spid="8"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固定集合</a:t>
            </a:r>
          </a:p>
        </p:txBody>
      </p:sp>
      <p:sp>
        <p:nvSpPr>
          <p:cNvPr id="3" name="内容占位符 2"/>
          <p:cNvSpPr>
            <a:spLocks noGrp="1"/>
          </p:cNvSpPr>
          <p:nvPr>
            <p:ph idx="1"/>
          </p:nvPr>
        </p:nvSpPr>
        <p:spPr/>
        <p:txBody>
          <a:bodyPr/>
          <a:lstStyle/>
          <a:p>
            <a:r>
              <a:rPr lang="zh-CN" altLang="en-US" dirty="0"/>
              <a:t>固定集合示例</a:t>
            </a:r>
            <a:r>
              <a:rPr lang="en-US" altLang="zh-CN" dirty="0"/>
              <a:t>1</a:t>
            </a:r>
          </a:p>
          <a:p>
            <a:pPr lvl="1"/>
            <a:r>
              <a:rPr lang="zh-CN" altLang="zh-CN" dirty="0"/>
              <a:t>创建</a:t>
            </a:r>
            <a:r>
              <a:rPr lang="en-US" altLang="zh-CN" dirty="0"/>
              <a:t>c5</a:t>
            </a:r>
            <a:r>
              <a:rPr lang="zh-CN" altLang="en-US" dirty="0"/>
              <a:t>集合</a:t>
            </a:r>
            <a:endParaRPr lang="en-US" altLang="zh-CN" dirty="0"/>
          </a:p>
          <a:p>
            <a:pPr lvl="2"/>
            <a:r>
              <a:rPr lang="en-US" altLang="zh-CN" dirty="0" err="1"/>
              <a:t>db.createCollection</a:t>
            </a:r>
            <a:r>
              <a:rPr lang="en-US" altLang="zh-CN" dirty="0"/>
              <a:t>("c5"</a:t>
            </a:r>
            <a:r>
              <a:rPr lang="zh-CN" altLang="en-US" dirty="0"/>
              <a:t>，</a:t>
            </a:r>
            <a:r>
              <a:rPr lang="en-US" altLang="zh-CN" dirty="0"/>
              <a:t>{</a:t>
            </a:r>
            <a:r>
              <a:rPr lang="en-US" altLang="zh-CN" dirty="0" err="1"/>
              <a:t>capped:true</a:t>
            </a:r>
            <a:r>
              <a:rPr lang="zh-CN" altLang="en-US" dirty="0"/>
              <a:t>，</a:t>
            </a:r>
            <a:r>
              <a:rPr lang="en-US" altLang="zh-CN" dirty="0"/>
              <a:t>size:1000</a:t>
            </a:r>
            <a:r>
              <a:rPr lang="zh-CN" altLang="en-US" dirty="0"/>
              <a:t>，</a:t>
            </a:r>
            <a:r>
              <a:rPr lang="en-US" altLang="zh-CN" dirty="0"/>
              <a:t>max:100}); </a:t>
            </a:r>
          </a:p>
          <a:p>
            <a:pPr lvl="1"/>
            <a:r>
              <a:rPr lang="zh-CN" altLang="zh-CN" dirty="0"/>
              <a:t>插入</a:t>
            </a:r>
            <a:r>
              <a:rPr lang="en-US" altLang="zh-CN" dirty="0"/>
              <a:t>10</a:t>
            </a:r>
            <a:r>
              <a:rPr lang="zh-CN" altLang="zh-CN" dirty="0"/>
              <a:t>条数据</a:t>
            </a:r>
            <a:endParaRPr lang="en-US" altLang="zh-CN" dirty="0"/>
          </a:p>
          <a:p>
            <a:pPr lvl="2"/>
            <a:r>
              <a:rPr lang="en-US" altLang="zh-CN" dirty="0"/>
              <a:t>for(</a:t>
            </a:r>
            <a:r>
              <a:rPr lang="en-US" altLang="zh-CN" dirty="0" err="1"/>
              <a:t>var</a:t>
            </a:r>
            <a:r>
              <a:rPr lang="en-US" altLang="zh-CN" dirty="0"/>
              <a:t> </a:t>
            </a:r>
            <a:r>
              <a:rPr lang="en-US" altLang="zh-CN" dirty="0" err="1"/>
              <a:t>i</a:t>
            </a:r>
            <a:r>
              <a:rPr lang="en-US" altLang="zh-CN" dirty="0"/>
              <a:t>=0</a:t>
            </a:r>
            <a:r>
              <a:rPr lang="zh-CN" altLang="en-US" dirty="0"/>
              <a:t>，</a:t>
            </a:r>
            <a:r>
              <a:rPr lang="en-US" altLang="zh-CN" dirty="0" err="1"/>
              <a:t>i</a:t>
            </a:r>
            <a:r>
              <a:rPr lang="en-US" altLang="zh-CN" dirty="0"/>
              <a:t>&lt;=99;i++){</a:t>
            </a:r>
            <a:br>
              <a:rPr lang="en-US" altLang="zh-CN" dirty="0"/>
            </a:br>
            <a:r>
              <a:rPr lang="en-US" altLang="zh-CN" dirty="0"/>
              <a:t>      db.c5.insert({name:“</a:t>
            </a:r>
            <a:r>
              <a:rPr lang="en-US" altLang="zh-CN" dirty="0" err="1"/>
              <a:t>aaa</a:t>
            </a:r>
            <a:r>
              <a:rPr lang="en-US" altLang="zh-CN" dirty="0"/>
              <a:t>"</a:t>
            </a:r>
            <a:r>
              <a:rPr lang="zh-CN" altLang="en-US" dirty="0"/>
              <a:t>，</a:t>
            </a:r>
            <a:r>
              <a:rPr lang="en-US" altLang="zh-CN" dirty="0" err="1"/>
              <a:t>age:i</a:t>
            </a:r>
            <a:r>
              <a:rPr lang="en-US" altLang="zh-CN" dirty="0"/>
              <a:t>})</a:t>
            </a:r>
            <a:br>
              <a:rPr lang="en-US" altLang="zh-CN" dirty="0"/>
            </a:br>
            <a:r>
              <a:rPr lang="en-US" altLang="zh-CN" dirty="0"/>
              <a:t> }</a:t>
            </a:r>
          </a:p>
          <a:p>
            <a:pPr lvl="1"/>
            <a:r>
              <a:rPr lang="zh-CN" altLang="zh-CN" dirty="0"/>
              <a:t>查找</a:t>
            </a:r>
            <a:r>
              <a:rPr lang="en-US" altLang="zh-CN" dirty="0"/>
              <a:t>c5</a:t>
            </a:r>
            <a:r>
              <a:rPr lang="zh-CN" altLang="zh-CN" dirty="0"/>
              <a:t>集合的大小</a:t>
            </a:r>
            <a:endParaRPr lang="en-US" altLang="zh-CN" dirty="0"/>
          </a:p>
          <a:p>
            <a:pPr lvl="2"/>
            <a:r>
              <a:rPr lang="en-US" altLang="zh-CN" dirty="0"/>
              <a:t>db.c5.count()</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47</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a:t>
            </a:r>
            <a:r>
              <a:rPr kumimoji="0" lang="zh-CN" altLang="en-US"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spTree>
    <p:extLst>
      <p:ext uri="{BB962C8B-B14F-4D97-AF65-F5344CB8AC3E}">
        <p14:creationId xmlns:p14="http://schemas.microsoft.com/office/powerpoint/2010/main" val="3918682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固定集合</a:t>
            </a:r>
          </a:p>
        </p:txBody>
      </p:sp>
      <p:sp>
        <p:nvSpPr>
          <p:cNvPr id="3" name="内容占位符 2"/>
          <p:cNvSpPr>
            <a:spLocks noGrp="1"/>
          </p:cNvSpPr>
          <p:nvPr>
            <p:ph idx="1"/>
          </p:nvPr>
        </p:nvSpPr>
        <p:spPr>
          <a:xfrm>
            <a:off x="540703" y="1484948"/>
            <a:ext cx="7772400" cy="4896380"/>
          </a:xfrm>
        </p:spPr>
        <p:txBody>
          <a:bodyPr/>
          <a:lstStyle/>
          <a:p>
            <a:r>
              <a:rPr lang="zh-CN" altLang="en-US" sz="2800" dirty="0"/>
              <a:t>固定集合示例</a:t>
            </a:r>
            <a:r>
              <a:rPr lang="en-US" altLang="zh-CN" sz="2800" dirty="0"/>
              <a:t>2</a:t>
            </a:r>
          </a:p>
          <a:p>
            <a:pPr lvl="1"/>
            <a:r>
              <a:rPr lang="zh-CN" altLang="en-US" sz="2400" dirty="0"/>
              <a:t>创建</a:t>
            </a:r>
            <a:r>
              <a:rPr lang="en-US" altLang="zh-CN" sz="2400" dirty="0"/>
              <a:t>c8</a:t>
            </a:r>
            <a:r>
              <a:rPr lang="zh-CN" altLang="en-US" sz="2400" dirty="0"/>
              <a:t>集合</a:t>
            </a:r>
            <a:endParaRPr lang="en-US" altLang="zh-CN" sz="2400" dirty="0"/>
          </a:p>
          <a:p>
            <a:pPr lvl="2"/>
            <a:r>
              <a:rPr lang="en-US" altLang="zh-CN" sz="2000" dirty="0" err="1"/>
              <a:t>db.createCollection</a:t>
            </a:r>
            <a:r>
              <a:rPr lang="en-US" altLang="zh-CN" sz="2000" dirty="0"/>
              <a:t>("c8"</a:t>
            </a:r>
            <a:r>
              <a:rPr lang="zh-CN" altLang="en-US" sz="2000" dirty="0"/>
              <a:t>，</a:t>
            </a:r>
            <a:r>
              <a:rPr lang="en-US" altLang="zh-CN" sz="2000" dirty="0"/>
              <a:t>{</a:t>
            </a:r>
            <a:r>
              <a:rPr lang="en-US" altLang="zh-CN" sz="2000" dirty="0" err="1"/>
              <a:t>capped:true</a:t>
            </a:r>
            <a:r>
              <a:rPr lang="zh-CN" altLang="en-US" sz="2000" dirty="0"/>
              <a:t>，</a:t>
            </a:r>
            <a:r>
              <a:rPr lang="en-US" altLang="zh-CN" sz="2000" dirty="0"/>
              <a:t>size:10000</a:t>
            </a:r>
            <a:r>
              <a:rPr lang="zh-CN" altLang="en-US" sz="2000" dirty="0"/>
              <a:t>，</a:t>
            </a:r>
            <a:r>
              <a:rPr lang="en-US" altLang="zh-CN" sz="2000" dirty="0"/>
              <a:t>max:100});</a:t>
            </a:r>
          </a:p>
          <a:p>
            <a:pPr lvl="1"/>
            <a:r>
              <a:rPr lang="zh-CN" altLang="en-US" sz="2400" dirty="0"/>
              <a:t>向集合中插入</a:t>
            </a:r>
            <a:r>
              <a:rPr lang="en-US" altLang="zh-CN" sz="2400" dirty="0"/>
              <a:t>100</a:t>
            </a:r>
            <a:r>
              <a:rPr lang="zh-CN" altLang="en-US" sz="2400" dirty="0"/>
              <a:t>条数据</a:t>
            </a:r>
            <a:endParaRPr lang="en-US" altLang="zh-CN" sz="2400" dirty="0"/>
          </a:p>
          <a:p>
            <a:pPr lvl="2"/>
            <a:r>
              <a:rPr lang="en-US" altLang="zh-CN" dirty="0"/>
              <a:t> </a:t>
            </a:r>
            <a:r>
              <a:rPr lang="en-US" altLang="zh-CN" sz="2000" dirty="0"/>
              <a:t>for(</a:t>
            </a:r>
            <a:r>
              <a:rPr lang="en-US" altLang="zh-CN" sz="2000" dirty="0" err="1"/>
              <a:t>var</a:t>
            </a:r>
            <a:r>
              <a:rPr lang="en-US" altLang="zh-CN" sz="2000" dirty="0"/>
              <a:t> </a:t>
            </a:r>
            <a:r>
              <a:rPr lang="en-US" altLang="zh-CN" sz="2000" dirty="0" err="1"/>
              <a:t>i</a:t>
            </a:r>
            <a:r>
              <a:rPr lang="en-US" altLang="zh-CN" sz="2000" dirty="0"/>
              <a:t>=0</a:t>
            </a:r>
            <a:r>
              <a:rPr lang="zh-CN" altLang="en-US" sz="2000" dirty="0"/>
              <a:t>，</a:t>
            </a:r>
            <a:r>
              <a:rPr lang="en-US" altLang="zh-CN" sz="2000" dirty="0" err="1"/>
              <a:t>i</a:t>
            </a:r>
            <a:r>
              <a:rPr lang="en-US" altLang="zh-CN" sz="2000" dirty="0"/>
              <a:t>&lt;100;i++){</a:t>
            </a:r>
            <a:br>
              <a:rPr lang="en-US" altLang="zh-CN" sz="2000" dirty="0"/>
            </a:br>
            <a:r>
              <a:rPr lang="zh-CN" altLang="en-US" sz="2000" dirty="0"/>
              <a:t>　  </a:t>
            </a:r>
            <a:r>
              <a:rPr lang="en-US" altLang="zh-CN" sz="2000" dirty="0"/>
              <a:t>db.c8.insert({name:“</a:t>
            </a:r>
            <a:r>
              <a:rPr lang="en-US" altLang="zh-CN" sz="2000" dirty="0" err="1"/>
              <a:t>aaa</a:t>
            </a:r>
            <a:r>
              <a:rPr lang="en-US" altLang="zh-CN" sz="2000" dirty="0"/>
              <a:t>"</a:t>
            </a:r>
            <a:r>
              <a:rPr lang="zh-CN" altLang="en-US" sz="2000" dirty="0"/>
              <a:t>，</a:t>
            </a:r>
            <a:r>
              <a:rPr lang="en-US" altLang="zh-CN" sz="2000" dirty="0" err="1"/>
              <a:t>age:i</a:t>
            </a:r>
            <a:r>
              <a:rPr lang="en-US" altLang="zh-CN" sz="2000" dirty="0"/>
              <a:t>})</a:t>
            </a:r>
            <a:br>
              <a:rPr lang="en-US" altLang="zh-CN" sz="2000" dirty="0"/>
            </a:br>
            <a:r>
              <a:rPr lang="en-US" altLang="zh-CN" sz="2000" dirty="0"/>
              <a:t> }</a:t>
            </a:r>
          </a:p>
          <a:p>
            <a:pPr lvl="1"/>
            <a:r>
              <a:rPr lang="zh-CN" altLang="zh-CN" sz="2400" dirty="0"/>
              <a:t>查找</a:t>
            </a:r>
            <a:r>
              <a:rPr lang="en-US" altLang="zh-CN" sz="2400" dirty="0"/>
              <a:t>c8</a:t>
            </a:r>
            <a:r>
              <a:rPr lang="zh-CN" altLang="zh-CN" sz="2400" dirty="0"/>
              <a:t>集合的大小</a:t>
            </a:r>
            <a:endParaRPr lang="en-US" altLang="zh-CN" sz="2400" dirty="0"/>
          </a:p>
          <a:p>
            <a:pPr lvl="2"/>
            <a:r>
              <a:rPr lang="en-US" altLang="zh-CN" sz="2000" dirty="0"/>
              <a:t>db.c8.count()</a:t>
            </a:r>
          </a:p>
          <a:p>
            <a:pPr lvl="2"/>
            <a:r>
              <a:rPr lang="zh-CN" altLang="en-US" sz="2000" dirty="0"/>
              <a:t>返回值</a:t>
            </a:r>
            <a:r>
              <a:rPr lang="en-US" altLang="zh-CN" sz="2000" dirty="0"/>
              <a:t>100</a:t>
            </a:r>
          </a:p>
          <a:p>
            <a:pPr lvl="1"/>
            <a:r>
              <a:rPr lang="zh-CN" altLang="en-US" sz="2400" dirty="0"/>
              <a:t>这时再插入一条数据，也能插入成功，但是再</a:t>
            </a:r>
            <a:r>
              <a:rPr lang="en-US" altLang="zh-CN" sz="2400" dirty="0"/>
              <a:t>find</a:t>
            </a:r>
            <a:r>
              <a:rPr lang="zh-CN" altLang="en-US" sz="2400" dirty="0"/>
              <a:t>时，会发现第一条数据被删除了</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48</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a:t>
            </a:r>
            <a:r>
              <a:rPr kumimoji="0" lang="zh-CN" altLang="en-US"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spTree>
    <p:extLst>
      <p:ext uri="{BB962C8B-B14F-4D97-AF65-F5344CB8AC3E}">
        <p14:creationId xmlns:p14="http://schemas.microsoft.com/office/powerpoint/2010/main" val="8036862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8C832D98-BE8E-441A-AB07-A99BAF21720D}"/>
              </a:ext>
            </a:extLst>
          </p:cNvPr>
          <p:cNvSpPr>
            <a:spLocks noGrp="1"/>
          </p:cNvSpPr>
          <p:nvPr>
            <p:ph type="title"/>
          </p:nvPr>
        </p:nvSpPr>
        <p:spPr/>
        <p:txBody>
          <a:bodyPr/>
          <a:lstStyle/>
          <a:p>
            <a:r>
              <a:rPr lang="zh-CN" altLang="en-US"/>
              <a:t>插入文档</a:t>
            </a:r>
          </a:p>
        </p:txBody>
      </p:sp>
      <p:sp>
        <p:nvSpPr>
          <p:cNvPr id="33795" name="内容占位符 2">
            <a:extLst>
              <a:ext uri="{FF2B5EF4-FFF2-40B4-BE49-F238E27FC236}">
                <a16:creationId xmlns:a16="http://schemas.microsoft.com/office/drawing/2014/main" id="{1C211DD8-5A92-444F-9CC0-DC70D1783B03}"/>
              </a:ext>
            </a:extLst>
          </p:cNvPr>
          <p:cNvSpPr>
            <a:spLocks noGrp="1"/>
          </p:cNvSpPr>
          <p:nvPr>
            <p:ph idx="1"/>
          </p:nvPr>
        </p:nvSpPr>
        <p:spPr/>
        <p:txBody>
          <a:bodyPr/>
          <a:lstStyle/>
          <a:p>
            <a:pPr>
              <a:lnSpc>
                <a:spcPct val="150000"/>
              </a:lnSpc>
            </a:pPr>
            <a:r>
              <a:rPr lang="en-US" altLang="zh-CN" sz="2400"/>
              <a:t>insert() </a:t>
            </a:r>
          </a:p>
          <a:p>
            <a:pPr>
              <a:lnSpc>
                <a:spcPct val="150000"/>
              </a:lnSpc>
            </a:pPr>
            <a:endParaRPr lang="en-US" altLang="zh-CN" sz="2400"/>
          </a:p>
          <a:p>
            <a:pPr>
              <a:lnSpc>
                <a:spcPct val="150000"/>
              </a:lnSpc>
            </a:pPr>
            <a:endParaRPr lang="en-US" altLang="zh-CN" sz="2400"/>
          </a:p>
          <a:p>
            <a:pPr>
              <a:lnSpc>
                <a:spcPct val="150000"/>
              </a:lnSpc>
            </a:pPr>
            <a:endParaRPr lang="en-US" altLang="zh-CN" sz="2400"/>
          </a:p>
          <a:p>
            <a:pPr>
              <a:lnSpc>
                <a:spcPct val="150000"/>
              </a:lnSpc>
            </a:pPr>
            <a:endParaRPr lang="en-US" altLang="zh-CN" sz="2400"/>
          </a:p>
          <a:p>
            <a:pPr>
              <a:lnSpc>
                <a:spcPct val="150000"/>
              </a:lnSpc>
            </a:pPr>
            <a:r>
              <a:rPr lang="zh-CN" altLang="en-US" sz="2400"/>
              <a:t>查看已插入文档</a:t>
            </a:r>
          </a:p>
        </p:txBody>
      </p:sp>
      <p:sp>
        <p:nvSpPr>
          <p:cNvPr id="4" name="日期占位符 3">
            <a:extLst>
              <a:ext uri="{FF2B5EF4-FFF2-40B4-BE49-F238E27FC236}">
                <a16:creationId xmlns:a16="http://schemas.microsoft.com/office/drawing/2014/main" id="{08547EDD-3760-495F-8035-AE66810248F7}"/>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33797" name="灯片编号占位符 4">
            <a:extLst>
              <a:ext uri="{FF2B5EF4-FFF2-40B4-BE49-F238E27FC236}">
                <a16:creationId xmlns:a16="http://schemas.microsoft.com/office/drawing/2014/main" id="{60199E3B-85D5-4485-A3FD-92AE8B42C97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D228D899-67E0-43A0-AE5E-1E89316CB9F5}" type="slidenum">
              <a:rPr lang="zh-CN" altLang="en-US" sz="2400">
                <a:solidFill>
                  <a:schemeClr val="accent2"/>
                </a:solidFill>
                <a:latin typeface="Times New Roman" panose="02020603050405020304" pitchFamily="18" charset="0"/>
              </a:rPr>
              <a:pPr>
                <a:spcBef>
                  <a:spcPct val="0"/>
                </a:spcBef>
                <a:buClrTx/>
                <a:buSzTx/>
                <a:buFontTx/>
                <a:buNone/>
              </a:pPr>
              <a:t>49</a:t>
            </a:fld>
            <a:endParaRPr lang="en-US" altLang="zh-CN" sz="2400">
              <a:solidFill>
                <a:schemeClr val="accent2"/>
              </a:solidFill>
              <a:latin typeface="Times New Roman" panose="02020603050405020304" pitchFamily="18" charset="0"/>
            </a:endParaRPr>
          </a:p>
        </p:txBody>
      </p:sp>
      <p:sp>
        <p:nvSpPr>
          <p:cNvPr id="33798" name="页脚占位符 5">
            <a:extLst>
              <a:ext uri="{FF2B5EF4-FFF2-40B4-BE49-F238E27FC236}">
                <a16:creationId xmlns:a16="http://schemas.microsoft.com/office/drawing/2014/main" id="{3FAC94F7-EE98-457C-AF54-E8608989F3AC}"/>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3799" name="图片 1">
            <a:extLst>
              <a:ext uri="{FF2B5EF4-FFF2-40B4-BE49-F238E27FC236}">
                <a16:creationId xmlns:a16="http://schemas.microsoft.com/office/drawing/2014/main" id="{87A4C4F8-71BC-4D56-8DC1-050EDB42E0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2388" y="1628775"/>
            <a:ext cx="4638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图片 2">
            <a:extLst>
              <a:ext uri="{FF2B5EF4-FFF2-40B4-BE49-F238E27FC236}">
                <a16:creationId xmlns:a16="http://schemas.microsoft.com/office/drawing/2014/main" id="{7DFE168F-29D0-49AB-969C-6EECDA8F0B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2388" y="2162175"/>
            <a:ext cx="536257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图片 4">
            <a:extLst>
              <a:ext uri="{FF2B5EF4-FFF2-40B4-BE49-F238E27FC236}">
                <a16:creationId xmlns:a16="http://schemas.microsoft.com/office/drawing/2014/main" id="{460ED953-9B1F-4297-8E92-54E6F33B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5600" y="5235575"/>
            <a:ext cx="871220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20677-018F-4903-9EB7-A8006FA7C587}"/>
              </a:ext>
            </a:extLst>
          </p:cNvPr>
          <p:cNvSpPr>
            <a:spLocks noGrp="1"/>
          </p:cNvSpPr>
          <p:nvPr>
            <p:ph type="title"/>
          </p:nvPr>
        </p:nvSpPr>
        <p:spPr/>
        <p:txBody>
          <a:bodyPr/>
          <a:lstStyle/>
          <a:p>
            <a:r>
              <a:rPr lang="en-US" altLang="zh-CN" sz="4400" dirty="0"/>
              <a:t>NoSQL</a:t>
            </a:r>
            <a:r>
              <a:rPr lang="zh-CN" altLang="en-US" sz="4400" dirty="0"/>
              <a:t>数据库</a:t>
            </a:r>
            <a:r>
              <a:rPr lang="en-US" altLang="zh-CN" sz="4400" dirty="0"/>
              <a:t>-</a:t>
            </a:r>
            <a:r>
              <a:rPr lang="zh-CN" altLang="en-US" sz="4400" dirty="0">
                <a:solidFill>
                  <a:srgbClr val="FF0000"/>
                </a:solidFill>
              </a:rPr>
              <a:t>文档存储</a:t>
            </a:r>
            <a:endParaRPr lang="zh-CN" altLang="en-US" dirty="0"/>
          </a:p>
        </p:txBody>
      </p:sp>
      <p:sp>
        <p:nvSpPr>
          <p:cNvPr id="4" name="日期占位符 3">
            <a:extLst>
              <a:ext uri="{FF2B5EF4-FFF2-40B4-BE49-F238E27FC236}">
                <a16:creationId xmlns:a16="http://schemas.microsoft.com/office/drawing/2014/main" id="{6371C511-7156-4C79-9A6C-42B7FDE4544F}"/>
              </a:ext>
            </a:extLst>
          </p:cNvPr>
          <p:cNvSpPr>
            <a:spLocks noGrp="1"/>
          </p:cNvSpPr>
          <p:nvPr>
            <p:ph type="dt" sz="half" idx="10"/>
          </p:nvPr>
        </p:nvSpPr>
        <p:spPr/>
        <p:txBody>
          <a:bodyPr/>
          <a:lstStyle/>
          <a:p>
            <a:pPr>
              <a:defRPr/>
            </a:pPr>
            <a:fld id="{372411FA-2896-48E8-91D9-C536406EB499}" type="datetime3">
              <a:rPr lang="zh-CN" altLang="en-US" smtClean="0"/>
              <a:pPr>
                <a:defRPr/>
              </a:pPr>
              <a:t>2021年11月10日星期三</a:t>
            </a:fld>
            <a:endParaRPr lang="en-US" altLang="zh-CN"/>
          </a:p>
        </p:txBody>
      </p:sp>
      <p:sp>
        <p:nvSpPr>
          <p:cNvPr id="5" name="灯片编号占位符 4">
            <a:extLst>
              <a:ext uri="{FF2B5EF4-FFF2-40B4-BE49-F238E27FC236}">
                <a16:creationId xmlns:a16="http://schemas.microsoft.com/office/drawing/2014/main" id="{9B0AB074-E707-452B-A1B1-47985CEF077E}"/>
              </a:ext>
            </a:extLst>
          </p:cNvPr>
          <p:cNvSpPr>
            <a:spLocks noGrp="1"/>
          </p:cNvSpPr>
          <p:nvPr>
            <p:ph type="sldNum" sz="quarter" idx="11"/>
          </p:nvPr>
        </p:nvSpPr>
        <p:spPr/>
        <p:txBody>
          <a:bodyPr/>
          <a:lstStyle/>
          <a:p>
            <a:fld id="{551A4645-A521-489F-9B47-2CBBB3B14B55}" type="slidenum">
              <a:rPr lang="zh-CN" altLang="en-US" smtClean="0"/>
              <a:pPr/>
              <a:t>5</a:t>
            </a:fld>
            <a:endParaRPr lang="en-US" altLang="zh-CN"/>
          </a:p>
        </p:txBody>
      </p:sp>
      <p:sp>
        <p:nvSpPr>
          <p:cNvPr id="6" name="页脚占位符 5">
            <a:extLst>
              <a:ext uri="{FF2B5EF4-FFF2-40B4-BE49-F238E27FC236}">
                <a16:creationId xmlns:a16="http://schemas.microsoft.com/office/drawing/2014/main" id="{177377D0-2872-4B4F-9890-03291B6ED2CA}"/>
              </a:ext>
            </a:extLst>
          </p:cNvPr>
          <p:cNvSpPr>
            <a:spLocks noGrp="1"/>
          </p:cNvSpPr>
          <p:nvPr>
            <p:ph type="ftr" sz="quarter" idx="12"/>
          </p:nvPr>
        </p:nvSpPr>
        <p:spPr/>
        <p:txBody>
          <a:bodyPr/>
          <a:lstStyle/>
          <a:p>
            <a:pPr>
              <a:defRPr/>
            </a:pPr>
            <a:r>
              <a:rPr lang="zh-CN" altLang="en-US"/>
              <a:t>大数据管理----前言</a:t>
            </a:r>
            <a:endParaRPr lang="zh-CN" altLang="zh-CN"/>
          </a:p>
        </p:txBody>
      </p:sp>
      <p:pic>
        <p:nvPicPr>
          <p:cNvPr id="10" name="图片 9">
            <a:extLst>
              <a:ext uri="{FF2B5EF4-FFF2-40B4-BE49-F238E27FC236}">
                <a16:creationId xmlns:a16="http://schemas.microsoft.com/office/drawing/2014/main" id="{B4DDE6C4-1ADD-4AC1-8E6F-7D7CB63078A1}"/>
              </a:ext>
            </a:extLst>
          </p:cNvPr>
          <p:cNvPicPr>
            <a:picLocks noChangeAspect="1"/>
          </p:cNvPicPr>
          <p:nvPr/>
        </p:nvPicPr>
        <p:blipFill>
          <a:blip r:embed="rId2">
            <a:grayscl/>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56864" y="1952376"/>
            <a:ext cx="6430272" cy="3562847"/>
          </a:xfrm>
          <a:prstGeom prst="rect">
            <a:avLst/>
          </a:prstGeom>
        </p:spPr>
      </p:pic>
    </p:spTree>
    <p:extLst>
      <p:ext uri="{BB962C8B-B14F-4D97-AF65-F5344CB8AC3E}">
        <p14:creationId xmlns:p14="http://schemas.microsoft.com/office/powerpoint/2010/main" val="1737532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54D9676F-1693-4028-B721-DF56C8C68A7D}"/>
              </a:ext>
            </a:extLst>
          </p:cNvPr>
          <p:cNvSpPr>
            <a:spLocks noGrp="1"/>
          </p:cNvSpPr>
          <p:nvPr>
            <p:ph type="title"/>
          </p:nvPr>
        </p:nvSpPr>
        <p:spPr/>
        <p:txBody>
          <a:bodyPr/>
          <a:lstStyle/>
          <a:p>
            <a:r>
              <a:rPr lang="zh-CN" altLang="en-US"/>
              <a:t>插入文档</a:t>
            </a:r>
          </a:p>
        </p:txBody>
      </p:sp>
      <p:sp>
        <p:nvSpPr>
          <p:cNvPr id="34819" name="内容占位符 2">
            <a:extLst>
              <a:ext uri="{FF2B5EF4-FFF2-40B4-BE49-F238E27FC236}">
                <a16:creationId xmlns:a16="http://schemas.microsoft.com/office/drawing/2014/main" id="{3ED6A981-AA50-4D4F-91F5-DF588D3C5ED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F1F7B1CE-3C14-453C-A57E-53D2B98468E2}"/>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34821" name="灯片编号占位符 4">
            <a:extLst>
              <a:ext uri="{FF2B5EF4-FFF2-40B4-BE49-F238E27FC236}">
                <a16:creationId xmlns:a16="http://schemas.microsoft.com/office/drawing/2014/main" id="{B07D8C5F-7458-44D7-956B-8AE1BA6CFA45}"/>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7D57D4F-76EF-4C4C-B1B5-9909E48AA72B}" type="slidenum">
              <a:rPr lang="zh-CN" altLang="en-US" sz="2400">
                <a:solidFill>
                  <a:schemeClr val="accent2"/>
                </a:solidFill>
                <a:latin typeface="Times New Roman" panose="02020603050405020304" pitchFamily="18" charset="0"/>
              </a:rPr>
              <a:pPr>
                <a:spcBef>
                  <a:spcPct val="0"/>
                </a:spcBef>
                <a:buClrTx/>
                <a:buSzTx/>
                <a:buFontTx/>
                <a:buNone/>
              </a:pPr>
              <a:t>50</a:t>
            </a:fld>
            <a:endParaRPr lang="en-US" altLang="zh-CN" sz="2400">
              <a:solidFill>
                <a:schemeClr val="accent2"/>
              </a:solidFill>
              <a:latin typeface="Times New Roman" panose="02020603050405020304" pitchFamily="18" charset="0"/>
            </a:endParaRPr>
          </a:p>
        </p:txBody>
      </p:sp>
      <p:sp>
        <p:nvSpPr>
          <p:cNvPr id="34822" name="页脚占位符 5">
            <a:extLst>
              <a:ext uri="{FF2B5EF4-FFF2-40B4-BE49-F238E27FC236}">
                <a16:creationId xmlns:a16="http://schemas.microsoft.com/office/drawing/2014/main" id="{DCE29B50-75F6-4371-A40A-C7ECEDB644AD}"/>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4823" name="图片 1">
            <a:extLst>
              <a:ext uri="{FF2B5EF4-FFF2-40B4-BE49-F238E27FC236}">
                <a16:creationId xmlns:a16="http://schemas.microsoft.com/office/drawing/2014/main" id="{41A5F2DA-ADEC-4C8F-BC77-D99E1B4104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398588"/>
            <a:ext cx="512445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图片 2">
            <a:extLst>
              <a:ext uri="{FF2B5EF4-FFF2-40B4-BE49-F238E27FC236}">
                <a16:creationId xmlns:a16="http://schemas.microsoft.com/office/drawing/2014/main" id="{704DF3CD-5484-464E-A5AA-EAFF10DB6B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4164013"/>
            <a:ext cx="39719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12DF0DB6-6B2C-478B-8FFF-9B0341B39F6C}"/>
              </a:ext>
            </a:extLst>
          </p:cNvPr>
          <p:cNvSpPr>
            <a:spLocks noGrp="1"/>
          </p:cNvSpPr>
          <p:nvPr>
            <p:ph type="title"/>
          </p:nvPr>
        </p:nvSpPr>
        <p:spPr/>
        <p:txBody>
          <a:bodyPr/>
          <a:lstStyle/>
          <a:p>
            <a:r>
              <a:rPr lang="zh-CN" altLang="en-US"/>
              <a:t>更新文档</a:t>
            </a:r>
          </a:p>
        </p:txBody>
      </p:sp>
      <p:sp>
        <p:nvSpPr>
          <p:cNvPr id="35843" name="内容占位符 2">
            <a:extLst>
              <a:ext uri="{FF2B5EF4-FFF2-40B4-BE49-F238E27FC236}">
                <a16:creationId xmlns:a16="http://schemas.microsoft.com/office/drawing/2014/main" id="{F7B2B137-FDEC-428A-9759-D4DBC549CEF9}"/>
              </a:ext>
            </a:extLst>
          </p:cNvPr>
          <p:cNvSpPr>
            <a:spLocks noGrp="1"/>
          </p:cNvSpPr>
          <p:nvPr>
            <p:ph idx="1"/>
          </p:nvPr>
        </p:nvSpPr>
        <p:spPr>
          <a:xfrm>
            <a:off x="107950" y="1371600"/>
            <a:ext cx="5326063" cy="4876800"/>
          </a:xfrm>
        </p:spPr>
        <p:txBody>
          <a:bodyPr/>
          <a:lstStyle/>
          <a:p>
            <a:r>
              <a:rPr lang="en-US" altLang="zh-CN" sz="2400"/>
              <a:t>update()</a:t>
            </a:r>
          </a:p>
          <a:p>
            <a:pPr lvl="1"/>
            <a:r>
              <a:rPr lang="en-US" altLang="zh-CN" sz="2000"/>
              <a:t>query: update</a:t>
            </a:r>
            <a:r>
              <a:rPr lang="zh-CN" altLang="en-US" sz="2000"/>
              <a:t>的查询条件，类似</a:t>
            </a:r>
            <a:r>
              <a:rPr lang="en-US" altLang="zh-CN" sz="2000"/>
              <a:t>sql update</a:t>
            </a:r>
            <a:r>
              <a:rPr lang="zh-CN" altLang="en-US" sz="2000"/>
              <a:t>查询内</a:t>
            </a:r>
            <a:r>
              <a:rPr lang="en-US" altLang="zh-CN" sz="2000"/>
              <a:t>where</a:t>
            </a:r>
            <a:endParaRPr lang="zh-CN" altLang="en-US" sz="2000"/>
          </a:p>
          <a:p>
            <a:pPr lvl="1"/>
            <a:r>
              <a:rPr lang="en-US" altLang="zh-CN" sz="2000"/>
              <a:t>update: update</a:t>
            </a:r>
            <a:r>
              <a:rPr lang="zh-CN" altLang="en-US" sz="2000"/>
              <a:t>的对象和一些更新的操作符（如</a:t>
            </a:r>
            <a:r>
              <a:rPr lang="en-US" altLang="zh-CN" sz="2000"/>
              <a:t>$,$inc...</a:t>
            </a:r>
            <a:r>
              <a:rPr lang="zh-CN" altLang="en-US" sz="2000"/>
              <a:t>）等，也可以理解为</a:t>
            </a:r>
            <a:r>
              <a:rPr lang="en-US" altLang="zh-CN" sz="2000"/>
              <a:t>sql update</a:t>
            </a:r>
            <a:r>
              <a:rPr lang="zh-CN" altLang="en-US" sz="2000"/>
              <a:t>查询内</a:t>
            </a:r>
            <a:r>
              <a:rPr lang="en-US" altLang="zh-CN" sz="2000"/>
              <a:t>set</a:t>
            </a:r>
            <a:endParaRPr lang="zh-CN" altLang="en-US" sz="2000"/>
          </a:p>
          <a:p>
            <a:pPr lvl="1"/>
            <a:r>
              <a:rPr lang="en-US" altLang="zh-CN" sz="2000"/>
              <a:t>upsert : </a:t>
            </a:r>
            <a:r>
              <a:rPr lang="zh-CN" altLang="en-US" sz="2000"/>
              <a:t>可选，这个参数的意思是，如果不存在</a:t>
            </a:r>
            <a:r>
              <a:rPr lang="en-US" altLang="zh-CN" sz="2000"/>
              <a:t>update</a:t>
            </a:r>
            <a:r>
              <a:rPr lang="zh-CN" altLang="en-US" sz="2000"/>
              <a:t>的记录，是否插入</a:t>
            </a:r>
            <a:r>
              <a:rPr lang="en-US" altLang="zh-CN" sz="2000"/>
              <a:t>objNew,true</a:t>
            </a:r>
            <a:r>
              <a:rPr lang="zh-CN" altLang="en-US" sz="2000"/>
              <a:t>为插入，默认是</a:t>
            </a:r>
            <a:r>
              <a:rPr lang="en-US" altLang="zh-CN" sz="2000"/>
              <a:t>false</a:t>
            </a:r>
            <a:r>
              <a:rPr lang="zh-CN" altLang="en-US" sz="2000"/>
              <a:t>，不插入</a:t>
            </a:r>
          </a:p>
          <a:p>
            <a:pPr lvl="1"/>
            <a:r>
              <a:rPr lang="en-US" altLang="zh-CN" sz="2000"/>
              <a:t>multi : </a:t>
            </a:r>
            <a:r>
              <a:rPr lang="zh-CN" altLang="en-US" sz="2000"/>
              <a:t>可选，默认是</a:t>
            </a:r>
            <a:r>
              <a:rPr lang="en-US" altLang="zh-CN" sz="2000"/>
              <a:t>false,</a:t>
            </a:r>
            <a:r>
              <a:rPr lang="zh-CN" altLang="en-US" sz="2000"/>
              <a:t>只更新找到的第一条记录，如果这个参数为</a:t>
            </a:r>
            <a:r>
              <a:rPr lang="en-US" altLang="zh-CN" sz="2000"/>
              <a:t>true,</a:t>
            </a:r>
            <a:r>
              <a:rPr lang="zh-CN" altLang="en-US" sz="2000"/>
              <a:t>就把按条件查出来多条记录全部更新</a:t>
            </a:r>
          </a:p>
          <a:p>
            <a:pPr lvl="1"/>
            <a:r>
              <a:rPr lang="en-US" altLang="zh-CN" sz="2000"/>
              <a:t>writeConcern:</a:t>
            </a:r>
            <a:r>
              <a:rPr lang="zh-CN" altLang="en-US" sz="2000"/>
              <a:t>可选，抛出异常的级别</a:t>
            </a:r>
            <a:r>
              <a:rPr lang="en-US" altLang="zh-CN" sz="2000"/>
              <a:t> </a:t>
            </a:r>
            <a:endParaRPr lang="zh-CN" altLang="en-US" sz="2000"/>
          </a:p>
        </p:txBody>
      </p:sp>
      <p:sp>
        <p:nvSpPr>
          <p:cNvPr id="4" name="日期占位符 3">
            <a:extLst>
              <a:ext uri="{FF2B5EF4-FFF2-40B4-BE49-F238E27FC236}">
                <a16:creationId xmlns:a16="http://schemas.microsoft.com/office/drawing/2014/main" id="{3CEA19B9-467A-4A6B-9FA4-A249C9D145E5}"/>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dirty="0"/>
          </a:p>
        </p:txBody>
      </p:sp>
      <p:sp>
        <p:nvSpPr>
          <p:cNvPr id="35845" name="灯片编号占位符 4">
            <a:extLst>
              <a:ext uri="{FF2B5EF4-FFF2-40B4-BE49-F238E27FC236}">
                <a16:creationId xmlns:a16="http://schemas.microsoft.com/office/drawing/2014/main" id="{217F7803-1FBD-4C9E-A32A-6134B1082BBA}"/>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A1F2469A-4FB2-443A-B71E-520FE8902A2B}" type="slidenum">
              <a:rPr lang="zh-CN" altLang="en-US" sz="2400">
                <a:solidFill>
                  <a:schemeClr val="accent2"/>
                </a:solidFill>
                <a:latin typeface="Times New Roman" panose="02020603050405020304" pitchFamily="18" charset="0"/>
              </a:rPr>
              <a:pPr>
                <a:spcBef>
                  <a:spcPct val="0"/>
                </a:spcBef>
                <a:buClrTx/>
                <a:buSzTx/>
                <a:buFontTx/>
                <a:buNone/>
              </a:pPr>
              <a:t>51</a:t>
            </a:fld>
            <a:endParaRPr lang="en-US" altLang="zh-CN" sz="2400">
              <a:solidFill>
                <a:schemeClr val="accent2"/>
              </a:solidFill>
              <a:latin typeface="Times New Roman" panose="02020603050405020304" pitchFamily="18" charset="0"/>
            </a:endParaRPr>
          </a:p>
        </p:txBody>
      </p:sp>
      <p:sp>
        <p:nvSpPr>
          <p:cNvPr id="35846" name="页脚占位符 5">
            <a:extLst>
              <a:ext uri="{FF2B5EF4-FFF2-40B4-BE49-F238E27FC236}">
                <a16:creationId xmlns:a16="http://schemas.microsoft.com/office/drawing/2014/main" id="{C5DE548D-0F84-4CE7-88D5-3C829B48C119}"/>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5847" name="图片 1">
            <a:extLst>
              <a:ext uri="{FF2B5EF4-FFF2-40B4-BE49-F238E27FC236}">
                <a16:creationId xmlns:a16="http://schemas.microsoft.com/office/drawing/2014/main" id="{F03509EE-579D-4C28-95D6-ACF1541D7EE8}"/>
              </a:ext>
            </a:extLst>
          </p:cNvPr>
          <p:cNvPicPr>
            <a:picLocks noChangeAspect="1"/>
          </p:cNvPicPr>
          <p:nvPr/>
        </p:nvPicPr>
        <p:blipFill>
          <a:blip r:embed="rId2">
            <a:extLst>
              <a:ext uri="{28A0092B-C50C-407E-A947-70E740481C1C}">
                <a14:useLocalDpi xmlns:a14="http://schemas.microsoft.com/office/drawing/2010/main" val="0"/>
              </a:ext>
            </a:extLst>
          </a:blip>
          <a:srcRect r="19315"/>
          <a:stretch>
            <a:fillRect/>
          </a:stretch>
        </p:blipFill>
        <p:spPr bwMode="auto">
          <a:xfrm>
            <a:off x="5795963" y="1700213"/>
            <a:ext cx="3313112"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BBBE4222-4EEC-4354-BF39-70F32B2A31AC}"/>
              </a:ext>
            </a:extLst>
          </p:cNvPr>
          <p:cNvSpPr>
            <a:spLocks noGrp="1"/>
          </p:cNvSpPr>
          <p:nvPr>
            <p:ph type="title"/>
          </p:nvPr>
        </p:nvSpPr>
        <p:spPr/>
        <p:txBody>
          <a:bodyPr/>
          <a:lstStyle/>
          <a:p>
            <a:r>
              <a:rPr lang="zh-CN" altLang="en-US"/>
              <a:t>更新文档</a:t>
            </a:r>
          </a:p>
        </p:txBody>
      </p:sp>
      <p:sp>
        <p:nvSpPr>
          <p:cNvPr id="36867" name="内容占位符 2">
            <a:extLst>
              <a:ext uri="{FF2B5EF4-FFF2-40B4-BE49-F238E27FC236}">
                <a16:creationId xmlns:a16="http://schemas.microsoft.com/office/drawing/2014/main" id="{C35324FD-5699-4B70-BAB0-4B553B19534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036AEFD5-9A5E-458F-83F0-8C734463490C}"/>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36869" name="灯片编号占位符 4">
            <a:extLst>
              <a:ext uri="{FF2B5EF4-FFF2-40B4-BE49-F238E27FC236}">
                <a16:creationId xmlns:a16="http://schemas.microsoft.com/office/drawing/2014/main" id="{CBA26F15-0CCB-4373-A735-2071B3454BC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75F3BF3-9097-473E-925E-08735BB7C34D}" type="slidenum">
              <a:rPr lang="zh-CN" altLang="en-US" sz="2400">
                <a:solidFill>
                  <a:schemeClr val="accent2"/>
                </a:solidFill>
                <a:latin typeface="Times New Roman" panose="02020603050405020304" pitchFamily="18" charset="0"/>
              </a:rPr>
              <a:pPr>
                <a:spcBef>
                  <a:spcPct val="0"/>
                </a:spcBef>
                <a:buClrTx/>
                <a:buSzTx/>
                <a:buFontTx/>
                <a:buNone/>
              </a:pPr>
              <a:t>52</a:t>
            </a:fld>
            <a:endParaRPr lang="en-US" altLang="zh-CN" sz="2400">
              <a:solidFill>
                <a:schemeClr val="accent2"/>
              </a:solidFill>
              <a:latin typeface="Times New Roman" panose="02020603050405020304" pitchFamily="18" charset="0"/>
            </a:endParaRPr>
          </a:p>
        </p:txBody>
      </p:sp>
      <p:sp>
        <p:nvSpPr>
          <p:cNvPr id="36870" name="页脚占位符 5">
            <a:extLst>
              <a:ext uri="{FF2B5EF4-FFF2-40B4-BE49-F238E27FC236}">
                <a16:creationId xmlns:a16="http://schemas.microsoft.com/office/drawing/2014/main" id="{92E6D4C5-0268-45CA-BA26-60B79F526E7E}"/>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2" name="图片 1">
            <a:extLst>
              <a:ext uri="{FF2B5EF4-FFF2-40B4-BE49-F238E27FC236}">
                <a16:creationId xmlns:a16="http://schemas.microsoft.com/office/drawing/2014/main" id="{22569FE1-8350-4A4B-A4A0-2788D4AB45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371600"/>
            <a:ext cx="5040312"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32C7841C-314F-475B-802A-49C94C62CA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438" y="1804988"/>
            <a:ext cx="8239125"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B1DDCBD1-92DE-4880-AB01-5EFFBCDD3181}"/>
              </a:ext>
            </a:extLst>
          </p:cNvPr>
          <p:cNvSpPr>
            <a:spLocks noGrp="1"/>
          </p:cNvSpPr>
          <p:nvPr>
            <p:ph type="title"/>
          </p:nvPr>
        </p:nvSpPr>
        <p:spPr/>
        <p:txBody>
          <a:bodyPr/>
          <a:lstStyle/>
          <a:p>
            <a:r>
              <a:rPr lang="zh-CN" altLang="en-US"/>
              <a:t>更新文档</a:t>
            </a:r>
          </a:p>
        </p:txBody>
      </p:sp>
      <p:sp>
        <p:nvSpPr>
          <p:cNvPr id="37891" name="内容占位符 2">
            <a:extLst>
              <a:ext uri="{FF2B5EF4-FFF2-40B4-BE49-F238E27FC236}">
                <a16:creationId xmlns:a16="http://schemas.microsoft.com/office/drawing/2014/main" id="{0388F6C1-75D8-43FF-BEEF-6B0F415351E3}"/>
              </a:ext>
            </a:extLst>
          </p:cNvPr>
          <p:cNvSpPr>
            <a:spLocks noGrp="1"/>
          </p:cNvSpPr>
          <p:nvPr>
            <p:ph idx="1"/>
          </p:nvPr>
        </p:nvSpPr>
        <p:spPr/>
        <p:txBody>
          <a:bodyPr/>
          <a:lstStyle/>
          <a:p>
            <a:pPr>
              <a:lnSpc>
                <a:spcPct val="150000"/>
              </a:lnSpc>
            </a:pPr>
            <a:r>
              <a:rPr lang="zh-CN" altLang="en-US" sz="2400"/>
              <a:t>如需修改多条相同的文档，需要设置 </a:t>
            </a:r>
            <a:r>
              <a:rPr lang="en-US" altLang="zh-CN" sz="2400"/>
              <a:t>multi </a:t>
            </a:r>
            <a:r>
              <a:rPr lang="zh-CN" altLang="en-US" sz="2400"/>
              <a:t>参数为 </a:t>
            </a:r>
            <a:r>
              <a:rPr lang="en-US" altLang="zh-CN" sz="2400"/>
              <a:t>true</a:t>
            </a:r>
            <a:endParaRPr lang="zh-CN" altLang="en-US" sz="2400"/>
          </a:p>
        </p:txBody>
      </p:sp>
      <p:sp>
        <p:nvSpPr>
          <p:cNvPr id="4" name="日期占位符 3">
            <a:extLst>
              <a:ext uri="{FF2B5EF4-FFF2-40B4-BE49-F238E27FC236}">
                <a16:creationId xmlns:a16="http://schemas.microsoft.com/office/drawing/2014/main" id="{9BA7C799-DD95-4EEB-B957-058100B922F7}"/>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37893" name="灯片编号占位符 4">
            <a:extLst>
              <a:ext uri="{FF2B5EF4-FFF2-40B4-BE49-F238E27FC236}">
                <a16:creationId xmlns:a16="http://schemas.microsoft.com/office/drawing/2014/main" id="{C9BBBDC4-1E28-4B19-ABB0-39509FDCD7A5}"/>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44A55A9-9584-4BF6-ABB4-A9034A512AE1}" type="slidenum">
              <a:rPr lang="zh-CN" altLang="en-US" sz="2400">
                <a:solidFill>
                  <a:schemeClr val="accent2"/>
                </a:solidFill>
                <a:latin typeface="Times New Roman" panose="02020603050405020304" pitchFamily="18" charset="0"/>
              </a:rPr>
              <a:pPr>
                <a:spcBef>
                  <a:spcPct val="0"/>
                </a:spcBef>
                <a:buClrTx/>
                <a:buSzTx/>
                <a:buFontTx/>
                <a:buNone/>
              </a:pPr>
              <a:t>53</a:t>
            </a:fld>
            <a:endParaRPr lang="en-US" altLang="zh-CN" sz="2400">
              <a:solidFill>
                <a:schemeClr val="accent2"/>
              </a:solidFill>
              <a:latin typeface="Times New Roman" panose="02020603050405020304" pitchFamily="18" charset="0"/>
            </a:endParaRPr>
          </a:p>
        </p:txBody>
      </p:sp>
      <p:sp>
        <p:nvSpPr>
          <p:cNvPr id="37894" name="页脚占位符 5">
            <a:extLst>
              <a:ext uri="{FF2B5EF4-FFF2-40B4-BE49-F238E27FC236}">
                <a16:creationId xmlns:a16="http://schemas.microsoft.com/office/drawing/2014/main" id="{B3A289C2-AA9D-4F7A-A970-D8260291B91B}"/>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7895" name="图片 1">
            <a:extLst>
              <a:ext uri="{FF2B5EF4-FFF2-40B4-BE49-F238E27FC236}">
                <a16:creationId xmlns:a16="http://schemas.microsoft.com/office/drawing/2014/main" id="{8A06D767-4308-42C9-9DCA-043CADC394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25" y="2349500"/>
            <a:ext cx="8963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E11DD088-9622-4558-BB58-ECE7E8B5473F}"/>
              </a:ext>
            </a:extLst>
          </p:cNvPr>
          <p:cNvSpPr>
            <a:spLocks noGrp="1"/>
          </p:cNvSpPr>
          <p:nvPr>
            <p:ph type="title"/>
          </p:nvPr>
        </p:nvSpPr>
        <p:spPr/>
        <p:txBody>
          <a:bodyPr/>
          <a:lstStyle/>
          <a:p>
            <a:r>
              <a:rPr lang="zh-CN" altLang="en-US"/>
              <a:t>更新文档</a:t>
            </a:r>
          </a:p>
        </p:txBody>
      </p:sp>
      <p:sp>
        <p:nvSpPr>
          <p:cNvPr id="38915" name="内容占位符 2">
            <a:extLst>
              <a:ext uri="{FF2B5EF4-FFF2-40B4-BE49-F238E27FC236}">
                <a16:creationId xmlns:a16="http://schemas.microsoft.com/office/drawing/2014/main" id="{B6B62435-FC8C-4F42-8765-7CEDE283238E}"/>
              </a:ext>
            </a:extLst>
          </p:cNvPr>
          <p:cNvSpPr>
            <a:spLocks noGrp="1"/>
          </p:cNvSpPr>
          <p:nvPr>
            <p:ph idx="1"/>
          </p:nvPr>
        </p:nvSpPr>
        <p:spPr/>
        <p:txBody>
          <a:bodyPr/>
          <a:lstStyle/>
          <a:p>
            <a:pPr>
              <a:lnSpc>
                <a:spcPct val="150000"/>
              </a:lnSpc>
            </a:pPr>
            <a:r>
              <a:rPr lang="en-US" altLang="zh-CN" sz="2400"/>
              <a:t>save()</a:t>
            </a:r>
          </a:p>
          <a:p>
            <a:pPr lvl="1">
              <a:lnSpc>
                <a:spcPct val="150000"/>
              </a:lnSpc>
            </a:pPr>
            <a:r>
              <a:rPr lang="en-US" altLang="zh-CN" sz="2000"/>
              <a:t>document : </a:t>
            </a:r>
            <a:r>
              <a:rPr lang="zh-CN" altLang="en-US" sz="2000"/>
              <a:t>文档数据</a:t>
            </a:r>
          </a:p>
          <a:p>
            <a:pPr lvl="1">
              <a:lnSpc>
                <a:spcPct val="150000"/>
              </a:lnSpc>
            </a:pPr>
            <a:r>
              <a:rPr lang="en-US" altLang="zh-CN" sz="2000"/>
              <a:t>writeConcern  :</a:t>
            </a:r>
            <a:r>
              <a:rPr lang="zh-CN" altLang="en-US" sz="2000"/>
              <a:t>可选，抛出异常的级别</a:t>
            </a:r>
            <a:r>
              <a:rPr lang="en-US" altLang="zh-CN" sz="2000"/>
              <a:t> </a:t>
            </a:r>
            <a:endParaRPr lang="zh-CN" altLang="en-US" sz="2000"/>
          </a:p>
        </p:txBody>
      </p:sp>
      <p:sp>
        <p:nvSpPr>
          <p:cNvPr id="4" name="日期占位符 3">
            <a:extLst>
              <a:ext uri="{FF2B5EF4-FFF2-40B4-BE49-F238E27FC236}">
                <a16:creationId xmlns:a16="http://schemas.microsoft.com/office/drawing/2014/main" id="{1464E06C-8E03-4C4F-91ED-E6C407E166AB}"/>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38917" name="灯片编号占位符 4">
            <a:extLst>
              <a:ext uri="{FF2B5EF4-FFF2-40B4-BE49-F238E27FC236}">
                <a16:creationId xmlns:a16="http://schemas.microsoft.com/office/drawing/2014/main" id="{C99E840F-C682-4C13-A2CD-89D9BB3D1B7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1EB2ACF-01F7-4F13-85C7-AEE451C7AFF1}" type="slidenum">
              <a:rPr lang="zh-CN" altLang="en-US" sz="2400">
                <a:solidFill>
                  <a:schemeClr val="accent2"/>
                </a:solidFill>
                <a:latin typeface="Times New Roman" panose="02020603050405020304" pitchFamily="18" charset="0"/>
              </a:rPr>
              <a:pPr>
                <a:spcBef>
                  <a:spcPct val="0"/>
                </a:spcBef>
                <a:buClrTx/>
                <a:buSzTx/>
                <a:buFontTx/>
                <a:buNone/>
              </a:pPr>
              <a:t>54</a:t>
            </a:fld>
            <a:endParaRPr lang="en-US" altLang="zh-CN" sz="2400">
              <a:solidFill>
                <a:schemeClr val="accent2"/>
              </a:solidFill>
              <a:latin typeface="Times New Roman" panose="02020603050405020304" pitchFamily="18" charset="0"/>
            </a:endParaRPr>
          </a:p>
        </p:txBody>
      </p:sp>
      <p:sp>
        <p:nvSpPr>
          <p:cNvPr id="38918" name="页脚占位符 5">
            <a:extLst>
              <a:ext uri="{FF2B5EF4-FFF2-40B4-BE49-F238E27FC236}">
                <a16:creationId xmlns:a16="http://schemas.microsoft.com/office/drawing/2014/main" id="{08A7C81C-051F-41A3-97E3-02BF960CBFD7}"/>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8919" name="图片 2">
            <a:extLst>
              <a:ext uri="{FF2B5EF4-FFF2-40B4-BE49-F238E27FC236}">
                <a16:creationId xmlns:a16="http://schemas.microsoft.com/office/drawing/2014/main" id="{CE8824EC-8958-4F71-AB7A-CABFFEDEAE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5588" y="3573463"/>
            <a:ext cx="3552825"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575CF206-7209-403D-93C3-117B55C0C803}"/>
              </a:ext>
            </a:extLst>
          </p:cNvPr>
          <p:cNvSpPr>
            <a:spLocks noGrp="1"/>
          </p:cNvSpPr>
          <p:nvPr>
            <p:ph type="title"/>
          </p:nvPr>
        </p:nvSpPr>
        <p:spPr/>
        <p:txBody>
          <a:bodyPr/>
          <a:lstStyle/>
          <a:p>
            <a:r>
              <a:rPr lang="zh-CN" altLang="en-US"/>
              <a:t>更新文档</a:t>
            </a:r>
          </a:p>
        </p:txBody>
      </p:sp>
      <p:pic>
        <p:nvPicPr>
          <p:cNvPr id="39939" name="内容占位符 1">
            <a:extLst>
              <a:ext uri="{FF2B5EF4-FFF2-40B4-BE49-F238E27FC236}">
                <a16:creationId xmlns:a16="http://schemas.microsoft.com/office/drawing/2014/main" id="{F2DFC029-8279-4FEC-971A-1CCC971324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87450" y="1881188"/>
            <a:ext cx="6343650" cy="3705225"/>
          </a:xfrm>
        </p:spPr>
      </p:pic>
      <p:sp>
        <p:nvSpPr>
          <p:cNvPr id="4" name="日期占位符 3">
            <a:extLst>
              <a:ext uri="{FF2B5EF4-FFF2-40B4-BE49-F238E27FC236}">
                <a16:creationId xmlns:a16="http://schemas.microsoft.com/office/drawing/2014/main" id="{BEC2D1BA-606A-4981-A3AF-FB60F62DFCD3}"/>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39941" name="灯片编号占位符 4">
            <a:extLst>
              <a:ext uri="{FF2B5EF4-FFF2-40B4-BE49-F238E27FC236}">
                <a16:creationId xmlns:a16="http://schemas.microsoft.com/office/drawing/2014/main" id="{45930A71-3285-4BD5-8172-A522612A5F6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2A379F6-2285-469B-ADF7-F6C861EC9D16}" type="slidenum">
              <a:rPr lang="zh-CN" altLang="en-US" sz="2400">
                <a:solidFill>
                  <a:schemeClr val="accent2"/>
                </a:solidFill>
                <a:latin typeface="Times New Roman" panose="02020603050405020304" pitchFamily="18" charset="0"/>
              </a:rPr>
              <a:pPr>
                <a:spcBef>
                  <a:spcPct val="0"/>
                </a:spcBef>
                <a:buClrTx/>
                <a:buSzTx/>
                <a:buFontTx/>
                <a:buNone/>
              </a:pPr>
              <a:t>55</a:t>
            </a:fld>
            <a:endParaRPr lang="en-US" altLang="zh-CN" sz="2400">
              <a:solidFill>
                <a:schemeClr val="accent2"/>
              </a:solidFill>
              <a:latin typeface="Times New Roman" panose="02020603050405020304" pitchFamily="18" charset="0"/>
            </a:endParaRPr>
          </a:p>
        </p:txBody>
      </p:sp>
      <p:sp>
        <p:nvSpPr>
          <p:cNvPr id="39942" name="页脚占位符 5">
            <a:extLst>
              <a:ext uri="{FF2B5EF4-FFF2-40B4-BE49-F238E27FC236}">
                <a16:creationId xmlns:a16="http://schemas.microsoft.com/office/drawing/2014/main" id="{DFD9DE7B-C3FF-44BD-99D0-63F40C8BB77F}"/>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173E4D26-2E36-4C08-804B-879CDDA99A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1738" y="1881188"/>
            <a:ext cx="68961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AC798DF6-E189-4800-9E3F-55A1DA5212A4}"/>
              </a:ext>
            </a:extLst>
          </p:cNvPr>
          <p:cNvSpPr>
            <a:spLocks noGrp="1"/>
          </p:cNvSpPr>
          <p:nvPr>
            <p:ph type="title"/>
          </p:nvPr>
        </p:nvSpPr>
        <p:spPr/>
        <p:txBody>
          <a:bodyPr/>
          <a:lstStyle/>
          <a:p>
            <a:r>
              <a:rPr lang="zh-CN" altLang="en-US"/>
              <a:t>更新文档</a:t>
            </a:r>
          </a:p>
        </p:txBody>
      </p:sp>
      <p:sp>
        <p:nvSpPr>
          <p:cNvPr id="40963" name="内容占位符 2">
            <a:extLst>
              <a:ext uri="{FF2B5EF4-FFF2-40B4-BE49-F238E27FC236}">
                <a16:creationId xmlns:a16="http://schemas.microsoft.com/office/drawing/2014/main" id="{F0ABAFE5-07B4-4F43-B8CF-17D3D5271FCD}"/>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5D6913F-2862-420D-A0A3-A49DC06B99C7}"/>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40965" name="灯片编号占位符 4">
            <a:extLst>
              <a:ext uri="{FF2B5EF4-FFF2-40B4-BE49-F238E27FC236}">
                <a16:creationId xmlns:a16="http://schemas.microsoft.com/office/drawing/2014/main" id="{790ADA10-C683-46C4-B356-FDA33B347EDE}"/>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3BF4515-03C7-4E55-B6BD-8BA1B30BCCAF}" type="slidenum">
              <a:rPr lang="zh-CN" altLang="en-US" sz="2400">
                <a:solidFill>
                  <a:schemeClr val="accent2"/>
                </a:solidFill>
                <a:latin typeface="Times New Roman" panose="02020603050405020304" pitchFamily="18" charset="0"/>
              </a:rPr>
              <a:pPr>
                <a:spcBef>
                  <a:spcPct val="0"/>
                </a:spcBef>
                <a:buClrTx/>
                <a:buSzTx/>
                <a:buFontTx/>
                <a:buNone/>
              </a:pPr>
              <a:t>56</a:t>
            </a:fld>
            <a:endParaRPr lang="en-US" altLang="zh-CN" sz="2400">
              <a:solidFill>
                <a:schemeClr val="accent2"/>
              </a:solidFill>
              <a:latin typeface="Times New Roman" panose="02020603050405020304" pitchFamily="18" charset="0"/>
            </a:endParaRPr>
          </a:p>
        </p:txBody>
      </p:sp>
      <p:sp>
        <p:nvSpPr>
          <p:cNvPr id="40966" name="页脚占位符 5">
            <a:extLst>
              <a:ext uri="{FF2B5EF4-FFF2-40B4-BE49-F238E27FC236}">
                <a16:creationId xmlns:a16="http://schemas.microsoft.com/office/drawing/2014/main" id="{C5C3AEC6-8A7B-4896-9968-D130C318E5FD}"/>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40967" name="图片 2">
            <a:extLst>
              <a:ext uri="{FF2B5EF4-FFF2-40B4-BE49-F238E27FC236}">
                <a16:creationId xmlns:a16="http://schemas.microsoft.com/office/drawing/2014/main" id="{F2FC9705-0796-4774-93D8-1ADCCE631D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700" y="1484313"/>
            <a:ext cx="886460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24871654-0159-492D-BE51-BC99002B8C29}"/>
              </a:ext>
            </a:extLst>
          </p:cNvPr>
          <p:cNvSpPr>
            <a:spLocks noGrp="1"/>
          </p:cNvSpPr>
          <p:nvPr>
            <p:ph type="title"/>
          </p:nvPr>
        </p:nvSpPr>
        <p:spPr/>
        <p:txBody>
          <a:bodyPr/>
          <a:lstStyle/>
          <a:p>
            <a:r>
              <a:rPr lang="zh-CN" altLang="en-US"/>
              <a:t>删除文档</a:t>
            </a:r>
          </a:p>
        </p:txBody>
      </p:sp>
      <p:sp>
        <p:nvSpPr>
          <p:cNvPr id="41987" name="内容占位符 2">
            <a:extLst>
              <a:ext uri="{FF2B5EF4-FFF2-40B4-BE49-F238E27FC236}">
                <a16:creationId xmlns:a16="http://schemas.microsoft.com/office/drawing/2014/main" id="{E5B84DB6-A073-4755-800F-B21894656C63}"/>
              </a:ext>
            </a:extLst>
          </p:cNvPr>
          <p:cNvSpPr>
            <a:spLocks noGrp="1"/>
          </p:cNvSpPr>
          <p:nvPr>
            <p:ph idx="1"/>
          </p:nvPr>
        </p:nvSpPr>
        <p:spPr/>
        <p:txBody>
          <a:bodyPr/>
          <a:lstStyle/>
          <a:p>
            <a:r>
              <a:rPr lang="en-US" altLang="zh-CN" sz="2400"/>
              <a:t>remove()</a:t>
            </a:r>
          </a:p>
          <a:p>
            <a:endParaRPr lang="en-US" altLang="zh-CN" sz="2400"/>
          </a:p>
          <a:p>
            <a:endParaRPr lang="en-US" altLang="zh-CN" sz="2400"/>
          </a:p>
          <a:p>
            <a:endParaRPr lang="en-US" altLang="zh-CN" sz="2400"/>
          </a:p>
          <a:p>
            <a:endParaRPr lang="en-US" altLang="zh-CN" sz="2400"/>
          </a:p>
          <a:p>
            <a:endParaRPr lang="en-US" altLang="zh-CN" sz="2400"/>
          </a:p>
          <a:p>
            <a:endParaRPr lang="en-US" altLang="zh-CN" sz="2400"/>
          </a:p>
          <a:p>
            <a:pPr lvl="1"/>
            <a:r>
              <a:rPr lang="en-US" altLang="zh-CN" sz="2000"/>
              <a:t>query :</a:t>
            </a:r>
            <a:r>
              <a:rPr lang="zh-CN" altLang="en-US" sz="2000"/>
              <a:t>（可选）删除的文档的条件</a:t>
            </a:r>
          </a:p>
          <a:p>
            <a:pPr lvl="1"/>
            <a:r>
              <a:rPr lang="en-US" altLang="zh-CN" sz="2000"/>
              <a:t>justOne : </a:t>
            </a:r>
            <a:r>
              <a:rPr lang="zh-CN" altLang="en-US" sz="2000"/>
              <a:t>（可选）如果设为 </a:t>
            </a:r>
            <a:r>
              <a:rPr lang="en-US" altLang="zh-CN" sz="2000"/>
              <a:t>true </a:t>
            </a:r>
            <a:r>
              <a:rPr lang="zh-CN" altLang="en-US" sz="2000"/>
              <a:t>或 </a:t>
            </a:r>
            <a:r>
              <a:rPr lang="en-US" altLang="zh-CN" sz="2000"/>
              <a:t>1</a:t>
            </a:r>
            <a:r>
              <a:rPr lang="zh-CN" altLang="en-US" sz="2000"/>
              <a:t>，则只删除一个文档</a:t>
            </a:r>
          </a:p>
          <a:p>
            <a:pPr lvl="1"/>
            <a:r>
              <a:rPr lang="en-US" altLang="zh-CN" sz="2000"/>
              <a:t>writeConcern  :</a:t>
            </a:r>
            <a:r>
              <a:rPr lang="zh-CN" altLang="en-US" sz="2000"/>
              <a:t>（可选）抛出异常的级别</a:t>
            </a:r>
            <a:r>
              <a:rPr lang="en-US" altLang="zh-CN" sz="2200"/>
              <a:t> </a:t>
            </a:r>
            <a:endParaRPr lang="zh-CN" altLang="en-US" sz="2200"/>
          </a:p>
        </p:txBody>
      </p:sp>
      <p:sp>
        <p:nvSpPr>
          <p:cNvPr id="4" name="日期占位符 3">
            <a:extLst>
              <a:ext uri="{FF2B5EF4-FFF2-40B4-BE49-F238E27FC236}">
                <a16:creationId xmlns:a16="http://schemas.microsoft.com/office/drawing/2014/main" id="{AA3D380E-5D2F-4CD0-8B3B-AE3463159ADB}"/>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41989" name="灯片编号占位符 4">
            <a:extLst>
              <a:ext uri="{FF2B5EF4-FFF2-40B4-BE49-F238E27FC236}">
                <a16:creationId xmlns:a16="http://schemas.microsoft.com/office/drawing/2014/main" id="{DFB56576-B5D9-445E-9A3E-DB6EB8818BC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BB9AFBD-0CDE-4DBF-83B7-280D78A4A550}" type="slidenum">
              <a:rPr lang="zh-CN" altLang="en-US" sz="2400">
                <a:solidFill>
                  <a:schemeClr val="accent2"/>
                </a:solidFill>
                <a:latin typeface="Times New Roman" panose="02020603050405020304" pitchFamily="18" charset="0"/>
              </a:rPr>
              <a:pPr>
                <a:spcBef>
                  <a:spcPct val="0"/>
                </a:spcBef>
                <a:buClrTx/>
                <a:buSzTx/>
                <a:buFontTx/>
                <a:buNone/>
              </a:pPr>
              <a:t>57</a:t>
            </a:fld>
            <a:endParaRPr lang="en-US" altLang="zh-CN" sz="2400">
              <a:solidFill>
                <a:schemeClr val="accent2"/>
              </a:solidFill>
              <a:latin typeface="Times New Roman" panose="02020603050405020304" pitchFamily="18" charset="0"/>
            </a:endParaRPr>
          </a:p>
        </p:txBody>
      </p:sp>
      <p:sp>
        <p:nvSpPr>
          <p:cNvPr id="41990" name="页脚占位符 5">
            <a:extLst>
              <a:ext uri="{FF2B5EF4-FFF2-40B4-BE49-F238E27FC236}">
                <a16:creationId xmlns:a16="http://schemas.microsoft.com/office/drawing/2014/main" id="{F520A9A3-7BC0-4268-A11A-6529109D9A3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41991" name="图片 1">
            <a:extLst>
              <a:ext uri="{FF2B5EF4-FFF2-40B4-BE49-F238E27FC236}">
                <a16:creationId xmlns:a16="http://schemas.microsoft.com/office/drawing/2014/main" id="{158643F2-8542-4F09-AB99-1388E5B1B0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1557338"/>
            <a:ext cx="37433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490B7509-4921-4AD1-BEF7-2FB7FB608ED5}"/>
              </a:ext>
            </a:extLst>
          </p:cNvPr>
          <p:cNvSpPr>
            <a:spLocks noGrp="1"/>
          </p:cNvSpPr>
          <p:nvPr>
            <p:ph type="title"/>
          </p:nvPr>
        </p:nvSpPr>
        <p:spPr/>
        <p:txBody>
          <a:bodyPr/>
          <a:lstStyle/>
          <a:p>
            <a:r>
              <a:rPr lang="zh-CN" altLang="en-US"/>
              <a:t>删除文档</a:t>
            </a:r>
          </a:p>
        </p:txBody>
      </p:sp>
      <p:sp>
        <p:nvSpPr>
          <p:cNvPr id="43011" name="内容占位符 2">
            <a:extLst>
              <a:ext uri="{FF2B5EF4-FFF2-40B4-BE49-F238E27FC236}">
                <a16:creationId xmlns:a16="http://schemas.microsoft.com/office/drawing/2014/main" id="{F9870EDE-811B-4C96-8537-0E977B1A9307}"/>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FCCFAE4D-4F69-41F2-A64E-0CB743153A50}"/>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43013" name="灯片编号占位符 4">
            <a:extLst>
              <a:ext uri="{FF2B5EF4-FFF2-40B4-BE49-F238E27FC236}">
                <a16:creationId xmlns:a16="http://schemas.microsoft.com/office/drawing/2014/main" id="{85953D16-657A-49FB-ABDD-2FEBBF4C101D}"/>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B8FF54A1-0F7C-4B7F-84E5-D7C8318EB9B8}" type="slidenum">
              <a:rPr lang="zh-CN" altLang="en-US" sz="2400">
                <a:solidFill>
                  <a:schemeClr val="accent2"/>
                </a:solidFill>
                <a:latin typeface="Times New Roman" panose="02020603050405020304" pitchFamily="18" charset="0"/>
              </a:rPr>
              <a:pPr>
                <a:spcBef>
                  <a:spcPct val="0"/>
                </a:spcBef>
                <a:buClrTx/>
                <a:buSzTx/>
                <a:buFontTx/>
                <a:buNone/>
              </a:pPr>
              <a:t>58</a:t>
            </a:fld>
            <a:endParaRPr lang="en-US" altLang="zh-CN" sz="2400">
              <a:solidFill>
                <a:schemeClr val="accent2"/>
              </a:solidFill>
              <a:latin typeface="Times New Roman" panose="02020603050405020304" pitchFamily="18" charset="0"/>
            </a:endParaRPr>
          </a:p>
        </p:txBody>
      </p:sp>
      <p:sp>
        <p:nvSpPr>
          <p:cNvPr id="43014" name="页脚占位符 5">
            <a:extLst>
              <a:ext uri="{FF2B5EF4-FFF2-40B4-BE49-F238E27FC236}">
                <a16:creationId xmlns:a16="http://schemas.microsoft.com/office/drawing/2014/main" id="{9BD93B87-79AB-4075-9376-22DEDE593C6D}"/>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43015" name="图片 1">
            <a:extLst>
              <a:ext uri="{FF2B5EF4-FFF2-40B4-BE49-F238E27FC236}">
                <a16:creationId xmlns:a16="http://schemas.microsoft.com/office/drawing/2014/main" id="{EEFF107E-42B6-4E55-9F98-6BC9B7EC2A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图片 2">
            <a:extLst>
              <a:ext uri="{FF2B5EF4-FFF2-40B4-BE49-F238E27FC236}">
                <a16:creationId xmlns:a16="http://schemas.microsoft.com/office/drawing/2014/main" id="{05311FD5-82F5-42C0-99D0-84426C6C0B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92011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25AEC6C6-37B8-41BA-A820-DBD645DB5CC1}"/>
              </a:ext>
            </a:extLst>
          </p:cNvPr>
          <p:cNvSpPr>
            <a:spLocks noGrp="1"/>
          </p:cNvSpPr>
          <p:nvPr>
            <p:ph type="title"/>
          </p:nvPr>
        </p:nvSpPr>
        <p:spPr/>
        <p:txBody>
          <a:bodyPr/>
          <a:lstStyle/>
          <a:p>
            <a:r>
              <a:rPr lang="zh-CN" altLang="en-US"/>
              <a:t>删除文档</a:t>
            </a:r>
          </a:p>
        </p:txBody>
      </p:sp>
      <p:sp>
        <p:nvSpPr>
          <p:cNvPr id="4" name="日期占位符 3">
            <a:extLst>
              <a:ext uri="{FF2B5EF4-FFF2-40B4-BE49-F238E27FC236}">
                <a16:creationId xmlns:a16="http://schemas.microsoft.com/office/drawing/2014/main" id="{EEDF319D-E4AC-489F-8023-6E4B556A3CAC}"/>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44036" name="灯片编号占位符 4">
            <a:extLst>
              <a:ext uri="{FF2B5EF4-FFF2-40B4-BE49-F238E27FC236}">
                <a16:creationId xmlns:a16="http://schemas.microsoft.com/office/drawing/2014/main" id="{93FCE30F-3759-44D0-B2DB-C2ACE9B2E0F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13AAE10-C33B-434E-AC14-BD855B5625F6}" type="slidenum">
              <a:rPr lang="zh-CN" altLang="en-US" sz="2400">
                <a:solidFill>
                  <a:schemeClr val="accent2"/>
                </a:solidFill>
                <a:latin typeface="Times New Roman" panose="02020603050405020304" pitchFamily="18" charset="0"/>
              </a:rPr>
              <a:pPr>
                <a:spcBef>
                  <a:spcPct val="0"/>
                </a:spcBef>
                <a:buClrTx/>
                <a:buSzTx/>
                <a:buFontTx/>
                <a:buNone/>
              </a:pPr>
              <a:t>59</a:t>
            </a:fld>
            <a:endParaRPr lang="en-US" altLang="zh-CN" sz="2400">
              <a:solidFill>
                <a:schemeClr val="accent2"/>
              </a:solidFill>
              <a:latin typeface="Times New Roman" panose="02020603050405020304" pitchFamily="18" charset="0"/>
            </a:endParaRPr>
          </a:p>
        </p:txBody>
      </p:sp>
      <p:sp>
        <p:nvSpPr>
          <p:cNvPr id="44037" name="页脚占位符 5">
            <a:extLst>
              <a:ext uri="{FF2B5EF4-FFF2-40B4-BE49-F238E27FC236}">
                <a16:creationId xmlns:a16="http://schemas.microsoft.com/office/drawing/2014/main" id="{DA2AFEE9-5626-40C2-97F5-59ECEE9A62DC}"/>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
        <p:nvSpPr>
          <p:cNvPr id="3" name="内容占位符 2">
            <a:extLst>
              <a:ext uri="{FF2B5EF4-FFF2-40B4-BE49-F238E27FC236}">
                <a16:creationId xmlns:a16="http://schemas.microsoft.com/office/drawing/2014/main" id="{9CA96E9C-6203-4CD7-A4A3-42CC080B30CC}"/>
              </a:ext>
            </a:extLst>
          </p:cNvPr>
          <p:cNvSpPr>
            <a:spLocks noGrp="1"/>
          </p:cNvSpPr>
          <p:nvPr>
            <p:ph idx="1"/>
          </p:nvPr>
        </p:nvSpPr>
        <p:spPr>
          <a:xfrm>
            <a:off x="685800" y="1371600"/>
            <a:ext cx="8062913" cy="4876800"/>
          </a:xfrm>
        </p:spPr>
        <p:txBody>
          <a:bodyPr/>
          <a:lstStyle/>
          <a:p>
            <a:pPr>
              <a:defRPr/>
            </a:pPr>
            <a:r>
              <a:rPr lang="zh-CN" altLang="en-US" sz="2400" dirty="0"/>
              <a:t>只删除第一条找到的记录可以设置 </a:t>
            </a:r>
            <a:r>
              <a:rPr lang="en-US" altLang="zh-CN" sz="2400" dirty="0" err="1"/>
              <a:t>justOne</a:t>
            </a:r>
            <a:r>
              <a:rPr lang="en-US" altLang="zh-CN" sz="2400" dirty="0"/>
              <a:t> </a:t>
            </a:r>
            <a:r>
              <a:rPr lang="zh-CN" altLang="en-US" sz="2400" dirty="0"/>
              <a:t>为 </a:t>
            </a:r>
            <a:r>
              <a:rPr lang="en-US" altLang="zh-CN" sz="2400" dirty="0"/>
              <a:t>1</a:t>
            </a:r>
            <a:endParaRPr lang="zh-CN" altLang="en-US" sz="2400" dirty="0"/>
          </a:p>
          <a:p>
            <a:pPr marL="0" indent="0">
              <a:buFont typeface="Wingdings" panose="05000000000000000000" pitchFamily="2" charset="2"/>
              <a:buNone/>
              <a:defRPr/>
            </a:pPr>
            <a:endParaRPr lang="en-US" altLang="zh-CN" sz="2400" dirty="0"/>
          </a:p>
          <a:p>
            <a:pPr marL="0" indent="0">
              <a:buFont typeface="Wingdings" panose="05000000000000000000" pitchFamily="2" charset="2"/>
              <a:buNone/>
              <a:defRPr/>
            </a:pPr>
            <a:r>
              <a:rPr lang="en-US" altLang="zh-CN" sz="2400" dirty="0"/>
              <a:t>     </a:t>
            </a:r>
            <a:r>
              <a:rPr lang="en-US" altLang="zh-CN" sz="2000" dirty="0"/>
              <a:t>&gt;</a:t>
            </a:r>
            <a:r>
              <a:rPr lang="en-US" altLang="zh-CN" sz="2000" dirty="0" err="1"/>
              <a:t>db.COLLECTION_NAME.remove</a:t>
            </a:r>
            <a:r>
              <a:rPr lang="en-US" altLang="zh-CN" sz="2000" dirty="0"/>
              <a:t>(DELETION_CRITERIA,1)</a:t>
            </a:r>
          </a:p>
          <a:p>
            <a:pPr>
              <a:defRPr/>
            </a:pPr>
            <a:endParaRPr lang="en-US" altLang="zh-CN" sz="2400" dirty="0"/>
          </a:p>
          <a:p>
            <a:pPr>
              <a:defRPr/>
            </a:pPr>
            <a:r>
              <a:rPr lang="zh-CN" altLang="en-US" sz="2400" dirty="0"/>
              <a:t>删除所有数据（类似常规 </a:t>
            </a:r>
            <a:r>
              <a:rPr lang="en-US" altLang="zh-CN" sz="2400" dirty="0"/>
              <a:t>SQL </a:t>
            </a:r>
            <a:r>
              <a:rPr lang="zh-CN" altLang="en-US" sz="2400" dirty="0"/>
              <a:t>的 </a:t>
            </a:r>
            <a:r>
              <a:rPr lang="en-US" altLang="zh-CN" sz="2400" dirty="0"/>
              <a:t>truncate </a:t>
            </a:r>
            <a:r>
              <a:rPr lang="zh-CN" altLang="en-US" sz="2400" dirty="0"/>
              <a:t>命令）</a:t>
            </a:r>
          </a:p>
          <a:p>
            <a:pPr marL="0" indent="0">
              <a:buFont typeface="Wingdings" panose="05000000000000000000" pitchFamily="2" charset="2"/>
              <a:buNone/>
              <a:defRPr/>
            </a:pPr>
            <a:r>
              <a:rPr lang="en-US" altLang="zh-CN" sz="2000" dirty="0"/>
              <a:t>      </a:t>
            </a:r>
          </a:p>
          <a:p>
            <a:pPr marL="0" indent="0">
              <a:buFont typeface="Wingdings" panose="05000000000000000000" pitchFamily="2" charset="2"/>
              <a:buNone/>
              <a:defRPr/>
            </a:pPr>
            <a:r>
              <a:rPr lang="en-US" altLang="zh-CN" sz="2000" dirty="0"/>
              <a:t>     &gt;</a:t>
            </a:r>
            <a:r>
              <a:rPr lang="en-US" altLang="zh-CN" sz="2000" dirty="0" err="1"/>
              <a:t>db.col.remove</a:t>
            </a:r>
            <a:r>
              <a:rPr lang="en-US" altLang="zh-CN" sz="2000" dirty="0"/>
              <a:t>({})</a:t>
            </a:r>
          </a:p>
          <a:p>
            <a:pPr marL="0" indent="0">
              <a:buFont typeface="Wingdings" panose="05000000000000000000" pitchFamily="2" charset="2"/>
              <a:buNone/>
              <a:defRPr/>
            </a:pPr>
            <a:r>
              <a:rPr lang="en-US" altLang="zh-CN" sz="2000" dirty="0"/>
              <a:t>     &gt;</a:t>
            </a:r>
            <a:r>
              <a:rPr lang="en-US" altLang="zh-CN" sz="2000" dirty="0" err="1"/>
              <a:t>db.col.find</a:t>
            </a:r>
            <a:r>
              <a:rPr lang="en-US" altLang="zh-CN" sz="2000" dirty="0"/>
              <a:t>()</a:t>
            </a:r>
          </a:p>
          <a:p>
            <a:pPr marL="0" indent="0">
              <a:buFont typeface="Wingdings" panose="05000000000000000000" pitchFamily="2" charset="2"/>
              <a:buNone/>
              <a:defRPr/>
            </a:pPr>
            <a:r>
              <a:rPr lang="en-US" altLang="zh-CN" sz="2000" dirty="0"/>
              <a:t>     &gt;</a:t>
            </a:r>
          </a:p>
          <a:p>
            <a:pPr>
              <a:defRPr/>
            </a:pPr>
            <a:endParaRPr lang="zh-CN" alt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8160-3CFC-4DF1-B930-8E0ACE61C66F}"/>
              </a:ext>
            </a:extLst>
          </p:cNvPr>
          <p:cNvSpPr>
            <a:spLocks noGrp="1"/>
          </p:cNvSpPr>
          <p:nvPr>
            <p:ph type="title"/>
          </p:nvPr>
        </p:nvSpPr>
        <p:spPr/>
        <p:txBody>
          <a:bodyPr/>
          <a:lstStyle/>
          <a:p>
            <a:r>
              <a:rPr lang="en-US" altLang="zh-CN" sz="4400" dirty="0"/>
              <a:t>NoSQL</a:t>
            </a:r>
            <a:r>
              <a:rPr lang="zh-CN" altLang="en-US" sz="4400" dirty="0"/>
              <a:t>数据库</a:t>
            </a:r>
            <a:r>
              <a:rPr lang="en-US" altLang="zh-CN" sz="4400" dirty="0"/>
              <a:t>-</a:t>
            </a:r>
            <a:r>
              <a:rPr lang="zh-CN" altLang="en-US" sz="4400" dirty="0">
                <a:solidFill>
                  <a:srgbClr val="FF0000"/>
                </a:solidFill>
              </a:rPr>
              <a:t>文档存储</a:t>
            </a:r>
            <a:endParaRPr lang="zh-CN" altLang="en-US" dirty="0"/>
          </a:p>
        </p:txBody>
      </p:sp>
      <p:sp>
        <p:nvSpPr>
          <p:cNvPr id="3" name="内容占位符 2">
            <a:extLst>
              <a:ext uri="{FF2B5EF4-FFF2-40B4-BE49-F238E27FC236}">
                <a16:creationId xmlns:a16="http://schemas.microsoft.com/office/drawing/2014/main" id="{66E0FD40-0015-4965-89A8-C02D44B5455C}"/>
              </a:ext>
            </a:extLst>
          </p:cNvPr>
          <p:cNvSpPr>
            <a:spLocks noGrp="1"/>
          </p:cNvSpPr>
          <p:nvPr>
            <p:ph idx="1"/>
          </p:nvPr>
        </p:nvSpPr>
        <p:spPr/>
        <p:txBody>
          <a:bodyPr/>
          <a:lstStyle/>
          <a:p>
            <a:pPr>
              <a:lnSpc>
                <a:spcPct val="150000"/>
              </a:lnSpc>
            </a:pPr>
            <a:r>
              <a:rPr lang="zh-CN" altLang="en-US" sz="2800" dirty="0"/>
              <a:t>文档型数据库特性</a:t>
            </a:r>
            <a:endParaRPr lang="en-US" altLang="zh-CN" sz="2800" dirty="0"/>
          </a:p>
          <a:p>
            <a:pPr lvl="1">
              <a:lnSpc>
                <a:spcPct val="150000"/>
              </a:lnSpc>
            </a:pPr>
            <a:r>
              <a:rPr lang="zh-CN" altLang="en-US" sz="2000" dirty="0"/>
              <a:t>一致性：开发者可以根据应用程序需要和业务需求，为每次操作指定数据库的“一致性”强度</a:t>
            </a:r>
          </a:p>
          <a:p>
            <a:pPr lvl="1">
              <a:lnSpc>
                <a:spcPct val="150000"/>
              </a:lnSpc>
            </a:pPr>
            <a:r>
              <a:rPr lang="zh-CN" altLang="en-US" sz="2000" dirty="0"/>
              <a:t>事务：支持单文档级别的事务，也可以使用</a:t>
            </a:r>
            <a:r>
              <a:rPr lang="en-US" altLang="zh-CN" sz="2000" dirty="0"/>
              <a:t>NWR</a:t>
            </a:r>
            <a:r>
              <a:rPr lang="zh-CN" altLang="en-US" sz="2000" dirty="0"/>
              <a:t>协议来实现事务功能</a:t>
            </a:r>
          </a:p>
          <a:p>
            <a:pPr lvl="1">
              <a:lnSpc>
                <a:spcPct val="150000"/>
              </a:lnSpc>
            </a:pPr>
            <a:r>
              <a:rPr lang="zh-CN" altLang="en-US" sz="2000" dirty="0"/>
              <a:t>可用性：文档数据库视图用主从数据复制技术来增强可用性</a:t>
            </a:r>
          </a:p>
          <a:p>
            <a:pPr lvl="1">
              <a:lnSpc>
                <a:spcPct val="150000"/>
              </a:lnSpc>
            </a:pPr>
            <a:r>
              <a:rPr lang="zh-CN" altLang="en-US" sz="2000" dirty="0"/>
              <a:t>查询：可以使用视图查询，可用物化视图</a:t>
            </a:r>
          </a:p>
          <a:p>
            <a:pPr lvl="1">
              <a:lnSpc>
                <a:spcPct val="150000"/>
              </a:lnSpc>
            </a:pPr>
            <a:r>
              <a:rPr lang="zh-CN" altLang="en-US" sz="2000" dirty="0"/>
              <a:t>可扩展性：可用“分片”技术</a:t>
            </a:r>
          </a:p>
        </p:txBody>
      </p:sp>
      <p:sp>
        <p:nvSpPr>
          <p:cNvPr id="4" name="日期占位符 3">
            <a:extLst>
              <a:ext uri="{FF2B5EF4-FFF2-40B4-BE49-F238E27FC236}">
                <a16:creationId xmlns:a16="http://schemas.microsoft.com/office/drawing/2014/main" id="{20DAC86E-9559-4C56-89D8-7F913DB18CEC}"/>
              </a:ext>
            </a:extLst>
          </p:cNvPr>
          <p:cNvSpPr>
            <a:spLocks noGrp="1"/>
          </p:cNvSpPr>
          <p:nvPr>
            <p:ph type="dt" sz="half" idx="10"/>
          </p:nvPr>
        </p:nvSpPr>
        <p:spPr/>
        <p:txBody>
          <a:bodyPr/>
          <a:lstStyle/>
          <a:p>
            <a:pPr>
              <a:defRPr/>
            </a:pPr>
            <a:fld id="{372411FA-2896-48E8-91D9-C536406EB499}" type="datetime3">
              <a:rPr lang="zh-CN" altLang="en-US" smtClean="0"/>
              <a:pPr>
                <a:defRPr/>
              </a:pPr>
              <a:t>2021年11月10日星期三</a:t>
            </a:fld>
            <a:endParaRPr lang="en-US" altLang="zh-CN"/>
          </a:p>
        </p:txBody>
      </p:sp>
      <p:sp>
        <p:nvSpPr>
          <p:cNvPr id="5" name="灯片编号占位符 4">
            <a:extLst>
              <a:ext uri="{FF2B5EF4-FFF2-40B4-BE49-F238E27FC236}">
                <a16:creationId xmlns:a16="http://schemas.microsoft.com/office/drawing/2014/main" id="{693B1D36-2147-422E-B755-CBA04770340E}"/>
              </a:ext>
            </a:extLst>
          </p:cNvPr>
          <p:cNvSpPr>
            <a:spLocks noGrp="1"/>
          </p:cNvSpPr>
          <p:nvPr>
            <p:ph type="sldNum" sz="quarter" idx="11"/>
          </p:nvPr>
        </p:nvSpPr>
        <p:spPr/>
        <p:txBody>
          <a:bodyPr/>
          <a:lstStyle/>
          <a:p>
            <a:fld id="{551A4645-A521-489F-9B47-2CBBB3B14B55}" type="slidenum">
              <a:rPr lang="zh-CN" altLang="en-US" smtClean="0"/>
              <a:pPr/>
              <a:t>6</a:t>
            </a:fld>
            <a:endParaRPr lang="en-US" altLang="zh-CN"/>
          </a:p>
        </p:txBody>
      </p:sp>
      <p:sp>
        <p:nvSpPr>
          <p:cNvPr id="6" name="页脚占位符 5">
            <a:extLst>
              <a:ext uri="{FF2B5EF4-FFF2-40B4-BE49-F238E27FC236}">
                <a16:creationId xmlns:a16="http://schemas.microsoft.com/office/drawing/2014/main" id="{2FCE01A5-6F89-46B2-B28D-D74D9EF9E752}"/>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1866134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插入文档示例</a:t>
            </a:r>
          </a:p>
        </p:txBody>
      </p:sp>
      <p:sp>
        <p:nvSpPr>
          <p:cNvPr id="3" name="内容占位符 2"/>
          <p:cNvSpPr>
            <a:spLocks noGrp="1"/>
          </p:cNvSpPr>
          <p:nvPr>
            <p:ph idx="1"/>
          </p:nvPr>
        </p:nvSpPr>
        <p:spPr>
          <a:xfrm>
            <a:off x="480405" y="1281607"/>
            <a:ext cx="7772400" cy="1367988"/>
          </a:xfrm>
        </p:spPr>
        <p:txBody>
          <a:bodyPr/>
          <a:lstStyle/>
          <a:p>
            <a:pPr>
              <a:lnSpc>
                <a:spcPct val="150000"/>
              </a:lnSpc>
            </a:pPr>
            <a:r>
              <a:rPr lang="zh-CN" altLang="en-US" sz="2400" dirty="0"/>
              <a:t>建立一个</a:t>
            </a:r>
            <a:r>
              <a:rPr lang="en-US" altLang="zh-CN" sz="2400" dirty="0"/>
              <a:t>things</a:t>
            </a:r>
            <a:r>
              <a:rPr lang="zh-CN" altLang="en-US" sz="2400" dirty="0"/>
              <a:t>的集合并写入一些数据。建立两个对象</a:t>
            </a:r>
            <a:r>
              <a:rPr lang="en-US" altLang="zh-CN" sz="2400" dirty="0"/>
              <a:t>j </a:t>
            </a:r>
            <a:r>
              <a:rPr lang="zh-CN" altLang="en-US" sz="2400" dirty="0"/>
              <a:t>和</a:t>
            </a:r>
            <a:r>
              <a:rPr lang="en-US" altLang="zh-CN" sz="2400" dirty="0"/>
              <a:t>t </a:t>
            </a:r>
            <a:r>
              <a:rPr lang="zh-CN" altLang="en-US" sz="2400" dirty="0"/>
              <a:t>，并保存到集合中去，在下图中 “</a:t>
            </a:r>
            <a:r>
              <a:rPr lang="en-US" altLang="zh-CN" sz="2400" dirty="0"/>
              <a:t>&gt;” </a:t>
            </a:r>
            <a:r>
              <a:rPr lang="zh-CN" altLang="en-US" sz="2400" dirty="0"/>
              <a:t>来表示是 </a:t>
            </a:r>
            <a:r>
              <a:rPr lang="en-US" altLang="zh-CN" sz="2400" dirty="0"/>
              <a:t>shell </a:t>
            </a:r>
            <a:r>
              <a:rPr lang="zh-CN" altLang="en-US" sz="2400" dirty="0"/>
              <a:t>输入提示符</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60</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16" y="3017641"/>
            <a:ext cx="8579713"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大括号 5"/>
          <p:cNvSpPr/>
          <p:nvPr/>
        </p:nvSpPr>
        <p:spPr bwMode="auto">
          <a:xfrm>
            <a:off x="2915816" y="3140968"/>
            <a:ext cx="360040" cy="1015210"/>
          </a:xfrm>
          <a:prstGeom prst="rightBrace">
            <a:avLst/>
          </a:prstGeom>
          <a:noFill/>
          <a:ln w="25400" cap="flat" cmpd="sng" algn="ctr">
            <a:solidFill>
              <a:schemeClr val="bg2"/>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p:txBody>
      </p:sp>
      <p:sp>
        <p:nvSpPr>
          <p:cNvPr id="7" name="TextBox 6"/>
          <p:cNvSpPr txBox="1"/>
          <p:nvPr/>
        </p:nvSpPr>
        <p:spPr>
          <a:xfrm>
            <a:off x="3419872" y="3399383"/>
            <a:ext cx="1893467" cy="461665"/>
          </a:xfrm>
          <a:prstGeom prst="rect">
            <a:avLst/>
          </a:prstGeom>
          <a:noFill/>
        </p:spPr>
        <p:txBody>
          <a:bodyPr wrap="none" rtlCol="0">
            <a:spAutoFit/>
          </a:bodyPr>
          <a:lstStyle/>
          <a:p>
            <a:r>
              <a:rPr lang="zh-CN" altLang="en-US" dirty="0">
                <a:solidFill>
                  <a:schemeClr val="bg1"/>
                </a:solidFill>
                <a:latin typeface="华文新魏" panose="02010800040101010101" pitchFamily="2" charset="-122"/>
                <a:ea typeface="华文新魏" panose="02010800040101010101" pitchFamily="2" charset="-122"/>
              </a:rPr>
              <a:t>创建对象</a:t>
            </a:r>
            <a:r>
              <a:rPr lang="en-US" altLang="zh-CN" dirty="0">
                <a:solidFill>
                  <a:schemeClr val="bg1"/>
                </a:solidFill>
                <a:latin typeface="华文新魏" panose="02010800040101010101" pitchFamily="2" charset="-122"/>
                <a:ea typeface="华文新魏" panose="02010800040101010101" pitchFamily="2" charset="-122"/>
              </a:rPr>
              <a:t>j</a:t>
            </a:r>
            <a:r>
              <a:rPr lang="zh-CN" altLang="en-US" dirty="0">
                <a:solidFill>
                  <a:schemeClr val="bg1"/>
                </a:solidFill>
                <a:latin typeface="华文新魏" panose="02010800040101010101" pitchFamily="2" charset="-122"/>
                <a:ea typeface="华文新魏" panose="02010800040101010101" pitchFamily="2" charset="-122"/>
              </a:rPr>
              <a:t>和</a:t>
            </a:r>
            <a:r>
              <a:rPr lang="en-US" altLang="zh-CN" dirty="0">
                <a:solidFill>
                  <a:schemeClr val="bg1"/>
                </a:solidFill>
                <a:latin typeface="华文新魏" panose="02010800040101010101" pitchFamily="2" charset="-122"/>
                <a:ea typeface="华文新魏" panose="02010800040101010101" pitchFamily="2" charset="-122"/>
              </a:rPr>
              <a:t>t</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9" name="右大括号 8"/>
          <p:cNvSpPr/>
          <p:nvPr/>
        </p:nvSpPr>
        <p:spPr bwMode="auto">
          <a:xfrm>
            <a:off x="2708176" y="4364598"/>
            <a:ext cx="360040" cy="518865"/>
          </a:xfrm>
          <a:prstGeom prst="rightBrace">
            <a:avLst/>
          </a:prstGeom>
          <a:noFill/>
          <a:ln w="25400" cap="flat" cmpd="sng" algn="ctr">
            <a:solidFill>
              <a:schemeClr val="bg2"/>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p:txBody>
      </p:sp>
      <p:sp>
        <p:nvSpPr>
          <p:cNvPr id="10" name="TextBox 9"/>
          <p:cNvSpPr txBox="1"/>
          <p:nvPr/>
        </p:nvSpPr>
        <p:spPr>
          <a:xfrm>
            <a:off x="3212232" y="4370985"/>
            <a:ext cx="1907895" cy="461665"/>
          </a:xfrm>
          <a:prstGeom prst="rect">
            <a:avLst/>
          </a:prstGeom>
          <a:noFill/>
        </p:spPr>
        <p:txBody>
          <a:bodyPr wrap="none" rtlCol="0">
            <a:spAutoFit/>
          </a:bodyPr>
          <a:lstStyle/>
          <a:p>
            <a:r>
              <a:rPr lang="zh-CN" altLang="en-US" dirty="0">
                <a:solidFill>
                  <a:schemeClr val="bg1"/>
                </a:solidFill>
                <a:latin typeface="华文新魏" panose="02010800040101010101" pitchFamily="2" charset="-122"/>
                <a:ea typeface="华文新魏" panose="02010800040101010101" pitchFamily="2" charset="-122"/>
              </a:rPr>
              <a:t>保存对象</a:t>
            </a:r>
            <a:r>
              <a:rPr lang="en-US" altLang="zh-CN" dirty="0">
                <a:solidFill>
                  <a:schemeClr val="bg1"/>
                </a:solidFill>
                <a:latin typeface="华文新魏" panose="02010800040101010101" pitchFamily="2" charset="-122"/>
                <a:ea typeface="华文新魏" panose="02010800040101010101" pitchFamily="2" charset="-122"/>
              </a:rPr>
              <a:t>j</a:t>
            </a:r>
            <a:r>
              <a:rPr lang="zh-CN" altLang="en-US" dirty="0">
                <a:solidFill>
                  <a:schemeClr val="bg1"/>
                </a:solidFill>
                <a:latin typeface="华文新魏" panose="02010800040101010101" pitchFamily="2" charset="-122"/>
                <a:ea typeface="华文新魏" panose="02010800040101010101" pitchFamily="2" charset="-122"/>
              </a:rPr>
              <a:t>和</a:t>
            </a:r>
            <a:r>
              <a:rPr lang="en-US" altLang="zh-CN" dirty="0">
                <a:solidFill>
                  <a:schemeClr val="bg1"/>
                </a:solidFill>
                <a:latin typeface="华文新魏" panose="02010800040101010101" pitchFamily="2" charset="-122"/>
                <a:ea typeface="华文新魏" panose="02010800040101010101" pitchFamily="2" charset="-122"/>
              </a:rPr>
              <a:t>t</a:t>
            </a:r>
            <a:endParaRPr lang="zh-CN" altLang="en-US" dirty="0">
              <a:solidFill>
                <a:schemeClr val="bg1"/>
              </a:solidFill>
              <a:latin typeface="华文新魏" panose="02010800040101010101" pitchFamily="2" charset="-122"/>
              <a:ea typeface="华文新魏" panose="02010800040101010101" pitchFamily="2" charset="-122"/>
            </a:endParaRPr>
          </a:p>
        </p:txBody>
      </p:sp>
      <p:sp>
        <p:nvSpPr>
          <p:cNvPr id="11" name="右大括号 10"/>
          <p:cNvSpPr/>
          <p:nvPr/>
        </p:nvSpPr>
        <p:spPr bwMode="auto">
          <a:xfrm>
            <a:off x="6443632" y="5157192"/>
            <a:ext cx="288608" cy="707886"/>
          </a:xfrm>
          <a:prstGeom prst="rightBrace">
            <a:avLst/>
          </a:prstGeom>
          <a:noFill/>
          <a:ln w="25400" cap="flat" cmpd="sng" algn="ctr">
            <a:solidFill>
              <a:schemeClr val="bg2"/>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p:txBody>
      </p:sp>
      <p:sp>
        <p:nvSpPr>
          <p:cNvPr id="12" name="TextBox 11"/>
          <p:cNvSpPr txBox="1"/>
          <p:nvPr/>
        </p:nvSpPr>
        <p:spPr>
          <a:xfrm>
            <a:off x="6813775" y="5140500"/>
            <a:ext cx="1723549" cy="707886"/>
          </a:xfrm>
          <a:prstGeom prst="rect">
            <a:avLst/>
          </a:prstGeom>
          <a:noFill/>
        </p:spPr>
        <p:txBody>
          <a:bodyPr wrap="none" rtlCol="0">
            <a:spAutoFit/>
          </a:bodyPr>
          <a:lstStyle/>
          <a:p>
            <a:r>
              <a:rPr lang="zh-CN" altLang="en-US" sz="2000" dirty="0">
                <a:solidFill>
                  <a:schemeClr val="bg1"/>
                </a:solidFill>
                <a:latin typeface="华文新魏" panose="02010800040101010101" pitchFamily="2" charset="-122"/>
                <a:ea typeface="华文新魏" panose="02010800040101010101" pitchFamily="2" charset="-122"/>
              </a:rPr>
              <a:t>查看数据库中</a:t>
            </a:r>
            <a:endParaRPr lang="en-US" altLang="zh-CN" sz="2000" dirty="0">
              <a:solidFill>
                <a:schemeClr val="bg1"/>
              </a:solidFill>
              <a:latin typeface="华文新魏" panose="02010800040101010101" pitchFamily="2" charset="-122"/>
              <a:ea typeface="华文新魏" panose="02010800040101010101" pitchFamily="2" charset="-122"/>
            </a:endParaRPr>
          </a:p>
          <a:p>
            <a:r>
              <a:rPr lang="zh-CN" altLang="en-US" sz="2000" dirty="0">
                <a:solidFill>
                  <a:schemeClr val="bg1"/>
                </a:solidFill>
                <a:latin typeface="华文新魏" panose="02010800040101010101" pitchFamily="2" charset="-122"/>
                <a:ea typeface="华文新魏" panose="02010800040101010101" pitchFamily="2" charset="-122"/>
              </a:rPr>
              <a:t>有哪些对象</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插入文档</a:t>
            </a:r>
          </a:p>
        </p:txBody>
      </p:sp>
      <p:sp>
        <p:nvSpPr>
          <p:cNvPr id="3" name="内容占位符 2"/>
          <p:cNvSpPr>
            <a:spLocks noGrp="1"/>
          </p:cNvSpPr>
          <p:nvPr>
            <p:ph idx="1"/>
          </p:nvPr>
        </p:nvSpPr>
        <p:spPr/>
        <p:txBody>
          <a:bodyPr/>
          <a:lstStyle/>
          <a:p>
            <a:pPr>
              <a:lnSpc>
                <a:spcPct val="150000"/>
              </a:lnSpc>
            </a:pPr>
            <a:r>
              <a:rPr lang="zh-CN" altLang="en-US" sz="2400" dirty="0"/>
              <a:t>不需要预先创建一个集合，在第一次插入文档时候会自动创建</a:t>
            </a:r>
            <a:endParaRPr lang="en-US" altLang="zh-CN" sz="2400" dirty="0"/>
          </a:p>
          <a:p>
            <a:pPr>
              <a:lnSpc>
                <a:spcPct val="150000"/>
              </a:lnSpc>
            </a:pPr>
            <a:r>
              <a:rPr lang="zh-CN" altLang="en-US" sz="2400" dirty="0"/>
              <a:t>在文档中其实可以存储任何结构的数据</a:t>
            </a:r>
            <a:endParaRPr lang="en-US" altLang="zh-CN" sz="2400" dirty="0"/>
          </a:p>
          <a:p>
            <a:pPr lvl="1">
              <a:lnSpc>
                <a:spcPct val="150000"/>
              </a:lnSpc>
            </a:pPr>
            <a:r>
              <a:rPr lang="zh-CN" altLang="en-US" sz="2200" dirty="0"/>
              <a:t>在实际应用中存储的还是相同类型文档的集合</a:t>
            </a:r>
          </a:p>
          <a:p>
            <a:pPr lvl="1">
              <a:lnSpc>
                <a:spcPct val="150000"/>
              </a:lnSpc>
            </a:pPr>
            <a:r>
              <a:rPr lang="zh-CN" altLang="en-US" sz="2000" dirty="0"/>
              <a:t>这个特性在应用中很灵活，不需要类似</a:t>
            </a:r>
            <a:r>
              <a:rPr lang="en-US" altLang="zh-CN" sz="2000" dirty="0"/>
              <a:t>alter table </a:t>
            </a:r>
            <a:r>
              <a:rPr lang="zh-CN" altLang="en-US" sz="2000" dirty="0"/>
              <a:t>语句来修改关系模式</a:t>
            </a:r>
            <a:endParaRPr lang="en-US" altLang="zh-CN" sz="2000" dirty="0"/>
          </a:p>
          <a:p>
            <a:pPr>
              <a:lnSpc>
                <a:spcPct val="150000"/>
              </a:lnSpc>
            </a:pPr>
            <a:r>
              <a:rPr lang="zh-CN" altLang="en-US" sz="2400" dirty="0"/>
              <a:t>每次插入文档时候数据库创建一个</a:t>
            </a:r>
            <a:r>
              <a:rPr lang="en-US" altLang="zh-CN" sz="2400" dirty="0"/>
              <a:t>ID</a:t>
            </a:r>
            <a:r>
              <a:rPr lang="zh-CN" altLang="en-US" sz="2400" dirty="0"/>
              <a:t>，名字是“</a:t>
            </a:r>
            <a:r>
              <a:rPr lang="en-US" altLang="zh-CN" sz="2400" dirty="0"/>
              <a:t>_id</a:t>
            </a:r>
            <a:r>
              <a:rPr lang="zh-CN" altLang="en-US" sz="2400" dirty="0"/>
              <a:t>”</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61</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插入文档</a:t>
            </a:r>
          </a:p>
        </p:txBody>
      </p:sp>
      <p:sp>
        <p:nvSpPr>
          <p:cNvPr id="3" name="内容占位符 2"/>
          <p:cNvSpPr>
            <a:spLocks noGrp="1"/>
          </p:cNvSpPr>
          <p:nvPr>
            <p:ph idx="1"/>
          </p:nvPr>
        </p:nvSpPr>
        <p:spPr>
          <a:xfrm>
            <a:off x="521810" y="1332548"/>
            <a:ext cx="7772400" cy="503892"/>
          </a:xfrm>
        </p:spPr>
        <p:txBody>
          <a:bodyPr/>
          <a:lstStyle/>
          <a:p>
            <a:r>
              <a:rPr lang="zh-CN" altLang="en-US" sz="2400" dirty="0"/>
              <a:t>利用循环插入更多条记录</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62</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10" y="1766044"/>
            <a:ext cx="8064896" cy="509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插入文档</a:t>
            </a:r>
          </a:p>
        </p:txBody>
      </p:sp>
      <p:sp>
        <p:nvSpPr>
          <p:cNvPr id="3" name="内容占位符 2"/>
          <p:cNvSpPr>
            <a:spLocks noGrp="1"/>
          </p:cNvSpPr>
          <p:nvPr>
            <p:ph idx="1"/>
          </p:nvPr>
        </p:nvSpPr>
        <p:spPr/>
        <p:txBody>
          <a:bodyPr/>
          <a:lstStyle/>
          <a:p>
            <a:pPr>
              <a:lnSpc>
                <a:spcPct val="150000"/>
              </a:lnSpc>
            </a:pPr>
            <a:r>
              <a:rPr lang="zh-CN" altLang="en-US" sz="2400" dirty="0"/>
              <a:t>循环次数是</a:t>
            </a:r>
            <a:r>
              <a:rPr lang="en-US" altLang="zh-CN" sz="2400" dirty="0"/>
              <a:t>20</a:t>
            </a:r>
            <a:r>
              <a:rPr lang="zh-CN" altLang="en-US" sz="2400" dirty="0"/>
              <a:t>，但是只显示到第</a:t>
            </a:r>
            <a:r>
              <a:rPr lang="en-US" altLang="zh-CN" sz="2400" dirty="0"/>
              <a:t>18 </a:t>
            </a:r>
            <a:r>
              <a:rPr lang="zh-CN" altLang="en-US" sz="2400" dirty="0"/>
              <a:t>条，还有</a:t>
            </a:r>
            <a:r>
              <a:rPr lang="en-US" altLang="zh-CN" sz="2400" dirty="0"/>
              <a:t>2</a:t>
            </a:r>
            <a:r>
              <a:rPr lang="zh-CN" altLang="en-US" sz="2400" dirty="0"/>
              <a:t>条数据没有显示，如果想继续查询下面的数据只需要使用”</a:t>
            </a:r>
            <a:r>
              <a:rPr lang="en-US" altLang="zh-CN" sz="2400" dirty="0"/>
              <a:t>it”</a:t>
            </a:r>
            <a:r>
              <a:rPr lang="zh-CN" altLang="en-US" sz="2400" dirty="0"/>
              <a:t>命令，就会继续显示下面的数据</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en-US" altLang="zh-CN" sz="2400" dirty="0"/>
              <a:t>find() </a:t>
            </a:r>
            <a:r>
              <a:rPr lang="zh-CN" altLang="en-US" sz="2400" dirty="0"/>
              <a:t>返回一个游标对象，但在上面的例子里，并没有拿到一个游标的变量。所以 </a:t>
            </a:r>
            <a:r>
              <a:rPr lang="en-US" altLang="zh-CN" sz="2400" dirty="0"/>
              <a:t>shell </a:t>
            </a:r>
            <a:r>
              <a:rPr lang="zh-CN" altLang="en-US" sz="2400" dirty="0"/>
              <a:t>自动遍历游标，返回一个初始化的</a:t>
            </a:r>
            <a:r>
              <a:rPr lang="en-US" altLang="zh-CN" sz="2400" dirty="0"/>
              <a:t>set</a:t>
            </a:r>
            <a:r>
              <a:rPr lang="zh-CN" altLang="en-US" sz="2400" dirty="0"/>
              <a:t>，并允许继续用 </a:t>
            </a:r>
            <a:r>
              <a:rPr lang="en-US" altLang="zh-CN" sz="2400" dirty="0"/>
              <a:t>it </a:t>
            </a:r>
            <a:r>
              <a:rPr lang="zh-CN" altLang="en-US" sz="2400" dirty="0"/>
              <a:t>迭代输出</a:t>
            </a:r>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63</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467" y="3108527"/>
            <a:ext cx="7746508"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插入文档</a:t>
            </a:r>
          </a:p>
        </p:txBody>
      </p:sp>
      <p:sp>
        <p:nvSpPr>
          <p:cNvPr id="3" name="内容占位符 2"/>
          <p:cNvSpPr>
            <a:spLocks noGrp="1"/>
          </p:cNvSpPr>
          <p:nvPr>
            <p:ph idx="1"/>
          </p:nvPr>
        </p:nvSpPr>
        <p:spPr/>
        <p:txBody>
          <a:bodyPr/>
          <a:lstStyle/>
          <a:p>
            <a:r>
              <a:rPr lang="en-US" altLang="zh-CN" sz="2800" dirty="0"/>
              <a:t>insert</a:t>
            </a:r>
            <a:r>
              <a:rPr lang="zh-CN" altLang="en-US" sz="2800" dirty="0"/>
              <a:t>和</a:t>
            </a:r>
            <a:r>
              <a:rPr lang="en-US" altLang="zh-CN" sz="2800" dirty="0"/>
              <a:t>save</a:t>
            </a:r>
            <a:r>
              <a:rPr lang="zh-CN" altLang="en-US" sz="2800" dirty="0"/>
              <a:t>的区别：</a:t>
            </a:r>
            <a:endParaRPr lang="en-US" altLang="zh-CN" dirty="0"/>
          </a:p>
          <a:p>
            <a:pPr lvl="1"/>
            <a:r>
              <a:rPr lang="en-US" altLang="zh-CN" sz="2400" dirty="0"/>
              <a:t>insert</a:t>
            </a:r>
            <a:r>
              <a:rPr lang="zh-CN" altLang="en-US" sz="2400" dirty="0"/>
              <a:t>：若新增数据的主键已经存在，则会抛 </a:t>
            </a:r>
            <a:r>
              <a:rPr lang="en-US" altLang="zh-CN" sz="2400" dirty="0" err="1"/>
              <a:t>org.springframework.dao.DuplicateKeyException</a:t>
            </a:r>
            <a:r>
              <a:rPr lang="en-US" altLang="zh-CN" sz="2400" dirty="0"/>
              <a:t> </a:t>
            </a:r>
            <a:r>
              <a:rPr lang="zh-CN" altLang="en-US" sz="2400" dirty="0"/>
              <a:t>异常提示主键重复，不保存当前数据</a:t>
            </a:r>
          </a:p>
          <a:p>
            <a:pPr lvl="1"/>
            <a:r>
              <a:rPr lang="en-US" altLang="zh-CN" sz="2400" dirty="0"/>
              <a:t>save</a:t>
            </a:r>
            <a:r>
              <a:rPr lang="zh-CN" altLang="en-US" sz="2400" dirty="0"/>
              <a:t>：若新增数据的主键已经存在，则会对当前已经存在的数据进行修改操作，不存在则进行插入操作。</a:t>
            </a:r>
            <a:endParaRPr lang="en-US" altLang="zh-CN" sz="2400" dirty="0"/>
          </a:p>
          <a:p>
            <a:pPr lvl="1"/>
            <a:r>
              <a:rPr lang="en-US" altLang="zh-CN" sz="2400" dirty="0"/>
              <a:t>insert</a:t>
            </a:r>
            <a:r>
              <a:rPr lang="zh-CN" altLang="en-US" sz="2400" dirty="0"/>
              <a:t>可以一次性插入一个列表，而不用遍历，效率高；</a:t>
            </a:r>
            <a:r>
              <a:rPr lang="en-US" altLang="zh-CN" sz="2400" dirty="0"/>
              <a:t>save</a:t>
            </a:r>
            <a:r>
              <a:rPr lang="zh-CN" altLang="en-US" sz="2400" dirty="0"/>
              <a:t>则需要遍历列表，一个个插入</a:t>
            </a:r>
            <a:endParaRPr lang="zh-CN" altLang="en-US" dirty="0"/>
          </a:p>
          <a:p>
            <a:endParaRPr lang="zh-CN" altLang="en-US"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64</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4624"/>
            <a:ext cx="7772400" cy="838200"/>
          </a:xfrm>
        </p:spPr>
        <p:txBody>
          <a:bodyPr/>
          <a:lstStyle/>
          <a:p>
            <a:r>
              <a:rPr lang="en-US" altLang="zh-CN" dirty="0">
                <a:latin typeface="+mj-ea"/>
              </a:rPr>
              <a:t>_id key</a:t>
            </a:r>
            <a:endParaRPr lang="zh-CN" altLang="en-US" dirty="0">
              <a:latin typeface="+mj-ea"/>
            </a:endParaRPr>
          </a:p>
        </p:txBody>
      </p:sp>
      <p:sp>
        <p:nvSpPr>
          <p:cNvPr id="3" name="内容占位符 2"/>
          <p:cNvSpPr>
            <a:spLocks noGrp="1"/>
          </p:cNvSpPr>
          <p:nvPr>
            <p:ph idx="1"/>
          </p:nvPr>
        </p:nvSpPr>
        <p:spPr>
          <a:xfrm>
            <a:off x="540703" y="1484948"/>
            <a:ext cx="7772400" cy="3240196"/>
          </a:xfrm>
        </p:spPr>
        <p:txBody>
          <a:bodyPr/>
          <a:lstStyle/>
          <a:p>
            <a:pPr>
              <a:lnSpc>
                <a:spcPct val="150000"/>
              </a:lnSpc>
            </a:pPr>
            <a:r>
              <a:rPr lang="en-US" altLang="zh-CN" sz="2000" dirty="0" err="1"/>
              <a:t>MongoDB</a:t>
            </a:r>
            <a:r>
              <a:rPr lang="en-US" altLang="zh-CN" sz="2000" dirty="0"/>
              <a:t> </a:t>
            </a:r>
            <a:r>
              <a:rPr lang="zh-CN" altLang="en-US" sz="2000" dirty="0"/>
              <a:t>支持的数据类型中，</a:t>
            </a:r>
            <a:r>
              <a:rPr lang="en-US" altLang="zh-CN" sz="2000" dirty="0"/>
              <a:t>_id </a:t>
            </a:r>
            <a:r>
              <a:rPr lang="zh-CN" altLang="en-US" sz="2000" dirty="0"/>
              <a:t>是其自有产物</a:t>
            </a:r>
            <a:endParaRPr lang="en-US" altLang="zh-CN" sz="2000" dirty="0"/>
          </a:p>
          <a:p>
            <a:pPr>
              <a:lnSpc>
                <a:spcPct val="150000"/>
              </a:lnSpc>
            </a:pPr>
            <a:r>
              <a:rPr lang="zh-CN" altLang="en-US" sz="2000" dirty="0"/>
              <a:t>存储在</a:t>
            </a:r>
            <a:r>
              <a:rPr lang="en-US" altLang="zh-CN" sz="2000" dirty="0" err="1"/>
              <a:t>MongoDB</a:t>
            </a:r>
            <a:r>
              <a:rPr lang="en-US" altLang="zh-CN" sz="2000" dirty="0"/>
              <a:t> </a:t>
            </a:r>
            <a:r>
              <a:rPr lang="zh-CN" altLang="en-US" sz="2000" dirty="0"/>
              <a:t>集合中的每个文档都有一个默认的主键</a:t>
            </a:r>
            <a:r>
              <a:rPr lang="en-US" altLang="zh-CN" sz="2000" dirty="0"/>
              <a:t>_id</a:t>
            </a:r>
            <a:r>
              <a:rPr lang="zh-CN" altLang="en-US" sz="2000" dirty="0"/>
              <a:t>，这个主键名称是固定的，它可以是</a:t>
            </a:r>
            <a:r>
              <a:rPr lang="en-US" altLang="zh-CN" sz="2000" dirty="0" err="1"/>
              <a:t>MongoDB</a:t>
            </a:r>
            <a:r>
              <a:rPr lang="en-US" altLang="zh-CN" sz="2000" dirty="0"/>
              <a:t> </a:t>
            </a:r>
            <a:r>
              <a:rPr lang="zh-CN" altLang="en-US" sz="2000" dirty="0"/>
              <a:t>支持的任何数据类型，默认是</a:t>
            </a:r>
            <a:r>
              <a:rPr lang="en-US" altLang="zh-CN" sz="2000" dirty="0" err="1"/>
              <a:t>ObjectId</a:t>
            </a:r>
            <a:endParaRPr lang="en-US" altLang="zh-CN" sz="2000" dirty="0"/>
          </a:p>
          <a:p>
            <a:pPr>
              <a:lnSpc>
                <a:spcPct val="150000"/>
              </a:lnSpc>
            </a:pPr>
            <a:r>
              <a:rPr lang="zh-CN" altLang="en-US" sz="2000" dirty="0"/>
              <a:t>向集合写入一个文档，系统会自动生成一个名为</a:t>
            </a:r>
            <a:r>
              <a:rPr lang="en-US" altLang="zh-CN" sz="2000" dirty="0"/>
              <a:t>_id </a:t>
            </a:r>
            <a:r>
              <a:rPr lang="zh-CN" altLang="en-US" sz="2000" dirty="0"/>
              <a:t>的</a:t>
            </a:r>
            <a:r>
              <a:rPr lang="en-US" altLang="zh-CN" sz="2000" dirty="0"/>
              <a:t>key</a:t>
            </a:r>
            <a:endParaRPr lang="zh-CN" altLang="en-US" sz="20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65</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0529"/>
          <a:stretch/>
        </p:blipFill>
        <p:spPr bwMode="auto">
          <a:xfrm>
            <a:off x="619319" y="4221088"/>
            <a:ext cx="7905361"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4624"/>
            <a:ext cx="7772400" cy="838200"/>
          </a:xfrm>
        </p:spPr>
        <p:txBody>
          <a:bodyPr/>
          <a:lstStyle/>
          <a:p>
            <a:r>
              <a:rPr lang="en-US" altLang="zh-CN" dirty="0">
                <a:latin typeface="+mj-ea"/>
              </a:rPr>
              <a:t>_id key</a:t>
            </a:r>
            <a:endParaRPr lang="zh-CN" altLang="en-US" dirty="0">
              <a:latin typeface="+mj-ea"/>
            </a:endParaRPr>
          </a:p>
        </p:txBody>
      </p:sp>
      <p:sp>
        <p:nvSpPr>
          <p:cNvPr id="3" name="内容占位符 2"/>
          <p:cNvSpPr>
            <a:spLocks noGrp="1"/>
          </p:cNvSpPr>
          <p:nvPr>
            <p:ph idx="1"/>
          </p:nvPr>
        </p:nvSpPr>
        <p:spPr>
          <a:xfrm>
            <a:off x="540703" y="1484948"/>
            <a:ext cx="7772400" cy="1367988"/>
          </a:xfrm>
        </p:spPr>
        <p:txBody>
          <a:bodyPr/>
          <a:lstStyle/>
          <a:p>
            <a:pPr>
              <a:lnSpc>
                <a:spcPct val="150000"/>
              </a:lnSpc>
            </a:pPr>
            <a:r>
              <a:rPr lang="zh-CN" altLang="en-US" sz="2000" dirty="0"/>
              <a:t>在</a:t>
            </a:r>
            <a:r>
              <a:rPr lang="en-US" altLang="zh-CN" sz="2000" dirty="0"/>
              <a:t>MongoDB </a:t>
            </a:r>
            <a:r>
              <a:rPr lang="zh-CN" altLang="en-US" sz="2000" dirty="0"/>
              <a:t>中，每一个集合都必须有一个叫做</a:t>
            </a:r>
            <a:r>
              <a:rPr lang="en-US" altLang="zh-CN" sz="2000" dirty="0"/>
              <a:t>_id </a:t>
            </a:r>
            <a:r>
              <a:rPr lang="zh-CN" altLang="en-US" sz="2000" dirty="0"/>
              <a:t>的字段，字段类型默认是</a:t>
            </a:r>
            <a:r>
              <a:rPr lang="en-US" altLang="zh-CN" sz="2000" dirty="0" err="1"/>
              <a:t>ObjectId</a:t>
            </a:r>
            <a:r>
              <a:rPr lang="en-US" altLang="zh-CN" sz="2000" dirty="0"/>
              <a:t> </a:t>
            </a:r>
            <a:r>
              <a:rPr lang="zh-CN" altLang="en-US" sz="2000" dirty="0"/>
              <a:t>，换句话说，字段类型可以不是</a:t>
            </a:r>
            <a:r>
              <a:rPr lang="en-US" altLang="zh-CN" sz="2000" dirty="0" err="1"/>
              <a:t>ObjectId</a:t>
            </a:r>
            <a:endParaRPr lang="zh-CN" altLang="en-US" sz="2000"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66</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0660"/>
          <a:stretch/>
        </p:blipFill>
        <p:spPr bwMode="auto">
          <a:xfrm>
            <a:off x="467544" y="3068960"/>
            <a:ext cx="8208911"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4624"/>
            <a:ext cx="7772400" cy="838200"/>
          </a:xfrm>
        </p:spPr>
        <p:txBody>
          <a:bodyPr/>
          <a:lstStyle/>
          <a:p>
            <a:r>
              <a:rPr lang="en-US" altLang="zh-CN" dirty="0">
                <a:latin typeface="+mj-ea"/>
              </a:rPr>
              <a:t>_id key</a:t>
            </a:r>
            <a:endParaRPr lang="zh-CN" altLang="en-US" dirty="0">
              <a:latin typeface="+mj-ea"/>
            </a:endParaRPr>
          </a:p>
        </p:txBody>
      </p:sp>
      <p:sp>
        <p:nvSpPr>
          <p:cNvPr id="3" name="内容占位符 2"/>
          <p:cNvSpPr>
            <a:spLocks noGrp="1"/>
          </p:cNvSpPr>
          <p:nvPr>
            <p:ph idx="1"/>
          </p:nvPr>
        </p:nvSpPr>
        <p:spPr>
          <a:xfrm>
            <a:off x="540703" y="1484948"/>
            <a:ext cx="7772400" cy="1656020"/>
          </a:xfrm>
        </p:spPr>
        <p:txBody>
          <a:bodyPr/>
          <a:lstStyle/>
          <a:p>
            <a:r>
              <a:rPr lang="zh-CN" altLang="en-US" dirty="0"/>
              <a:t>虽然</a:t>
            </a:r>
            <a:r>
              <a:rPr lang="en-US" altLang="zh-CN" dirty="0"/>
              <a:t>_id </a:t>
            </a:r>
            <a:r>
              <a:rPr lang="zh-CN" altLang="en-US" dirty="0"/>
              <a:t>的类型可以自由指定，但是在同一个集合中</a:t>
            </a:r>
            <a:r>
              <a:rPr lang="en-US" altLang="zh-CN" dirty="0"/>
              <a:t>_id</a:t>
            </a:r>
            <a:r>
              <a:rPr lang="zh-CN" altLang="en-US" dirty="0"/>
              <a:t>的值必须唯一，如果插入重复的值的话，系统将会抛出异常，具体如下</a:t>
            </a:r>
            <a:r>
              <a:rPr lang="en-US" altLang="zh-CN" dirty="0"/>
              <a:t>:</a:t>
            </a:r>
            <a:endParaRPr lang="zh-CN" altLang="en-US"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67</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latin typeface="+mn-lt"/>
                <a:ea typeface="华文新魏" panose="02010800040101010101" pitchFamily="2" charset="-122"/>
                <a:cs typeface="+mn-cs"/>
              </a:rPr>
              <a:t>MongoDB数据库系统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0856"/>
          <a:stretch/>
        </p:blipFill>
        <p:spPr bwMode="auto">
          <a:xfrm>
            <a:off x="683568" y="3573017"/>
            <a:ext cx="8136904" cy="136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16632"/>
            <a:ext cx="7772400" cy="838200"/>
          </a:xfrm>
        </p:spPr>
        <p:txBody>
          <a:bodyPr/>
          <a:lstStyle/>
          <a:p>
            <a:r>
              <a:rPr lang="en-US" altLang="zh-CN" dirty="0">
                <a:latin typeface="+mj-ea"/>
              </a:rPr>
              <a:t>_id key</a:t>
            </a:r>
            <a:endParaRPr lang="zh-CN" altLang="en-US" dirty="0"/>
          </a:p>
        </p:txBody>
      </p:sp>
      <p:sp>
        <p:nvSpPr>
          <p:cNvPr id="3" name="内容占位符 2"/>
          <p:cNvSpPr>
            <a:spLocks noGrp="1"/>
          </p:cNvSpPr>
          <p:nvPr>
            <p:ph idx="1"/>
          </p:nvPr>
        </p:nvSpPr>
        <p:spPr/>
        <p:txBody>
          <a:bodyPr/>
          <a:lstStyle/>
          <a:p>
            <a:r>
              <a:rPr lang="en-US" altLang="zh-CN" sz="2000" dirty="0" err="1"/>
              <a:t>ObjectID</a:t>
            </a:r>
            <a:r>
              <a:rPr lang="zh-CN" altLang="en-US" sz="2000" dirty="0"/>
              <a:t>使用</a:t>
            </a:r>
            <a:r>
              <a:rPr lang="en-US" altLang="zh-CN" sz="2000" dirty="0"/>
              <a:t>12</a:t>
            </a:r>
            <a:r>
              <a:rPr lang="zh-CN" altLang="en-US" sz="2000" dirty="0"/>
              <a:t>字节的存储空间，是一个由</a:t>
            </a:r>
            <a:r>
              <a:rPr lang="en-US" altLang="zh-CN" sz="2000" dirty="0"/>
              <a:t>24</a:t>
            </a:r>
            <a:r>
              <a:rPr lang="zh-CN" altLang="en-US" sz="2000" dirty="0"/>
              <a:t>个</a:t>
            </a:r>
            <a:r>
              <a:rPr lang="en-US" altLang="zh-CN" sz="2000" dirty="0"/>
              <a:t>16</a:t>
            </a:r>
            <a:r>
              <a:rPr lang="zh-CN" altLang="en-US" sz="2000" dirty="0"/>
              <a:t>进制数字组成的字符串。</a:t>
            </a:r>
            <a:r>
              <a:rPr lang="en-US" altLang="zh-CN" sz="2000" dirty="0" err="1"/>
              <a:t>ObjectId</a:t>
            </a:r>
            <a:r>
              <a:rPr lang="zh-CN" altLang="en-US" sz="2000" dirty="0"/>
              <a:t>的</a:t>
            </a:r>
            <a:r>
              <a:rPr lang="en-US" altLang="zh-CN" sz="2000" dirty="0"/>
              <a:t>12</a:t>
            </a:r>
            <a:r>
              <a:rPr lang="zh-CN" altLang="en-US" sz="2000" dirty="0"/>
              <a:t>个字节按照如下方式生成：</a:t>
            </a:r>
            <a:endParaRPr lang="en-US" altLang="zh-CN" sz="2000" dirty="0"/>
          </a:p>
          <a:p>
            <a:endParaRPr lang="en-US" altLang="zh-CN" sz="2400" dirty="0"/>
          </a:p>
          <a:p>
            <a:endParaRPr lang="en-US" altLang="zh-CN" sz="2400" dirty="0"/>
          </a:p>
          <a:p>
            <a:pPr lvl="1"/>
            <a:r>
              <a:rPr lang="zh-CN" altLang="en-US" sz="1800" dirty="0"/>
              <a:t>时间戳：时间戳，前四位是时间戳，单位是秒。可提供秒级别的唯一性；由于时间戳在前，这意味着</a:t>
            </a:r>
            <a:r>
              <a:rPr lang="en-US" altLang="zh-CN" sz="1800" dirty="0" err="1"/>
              <a:t>ObjectId</a:t>
            </a:r>
            <a:r>
              <a:rPr lang="zh-CN" altLang="en-US" sz="1800" dirty="0"/>
              <a:t>大致按照插入的顺序排列；前四位也隐含了文档的创建时间。</a:t>
            </a:r>
            <a:endParaRPr lang="en-US" altLang="zh-CN" sz="1800" dirty="0"/>
          </a:p>
          <a:p>
            <a:pPr lvl="1"/>
            <a:r>
              <a:rPr lang="zh-CN" altLang="en-US" sz="1800" dirty="0"/>
              <a:t>机器：主机的唯一标识符。通常是机器主机的散列值</a:t>
            </a:r>
            <a:r>
              <a:rPr lang="en-US" altLang="zh-CN" sz="1800" dirty="0"/>
              <a:t>(hash)</a:t>
            </a:r>
            <a:r>
              <a:rPr lang="zh-CN" altLang="en-US" sz="1800" dirty="0"/>
              <a:t>。这样可以确保不同的机器生成不同的</a:t>
            </a:r>
            <a:r>
              <a:rPr lang="en-US" altLang="zh-CN" sz="1800" dirty="0" err="1"/>
              <a:t>ObjectId</a:t>
            </a:r>
            <a:r>
              <a:rPr lang="zh-CN" altLang="en-US" sz="1800" dirty="0"/>
              <a:t>。</a:t>
            </a:r>
            <a:endParaRPr lang="en-US" altLang="zh-CN" sz="1800" dirty="0"/>
          </a:p>
          <a:p>
            <a:pPr lvl="1"/>
            <a:r>
              <a:rPr lang="en-US" altLang="zh-CN" sz="1800" dirty="0"/>
              <a:t>PID</a:t>
            </a:r>
            <a:r>
              <a:rPr lang="zh-CN" altLang="en-US" sz="1800" dirty="0"/>
              <a:t>：为了确保在同一台机器上并发的多个进程产生的</a:t>
            </a:r>
            <a:r>
              <a:rPr lang="en-US" altLang="zh-CN" sz="1800" dirty="0" err="1"/>
              <a:t>ObjectID</a:t>
            </a:r>
            <a:r>
              <a:rPr lang="zh-CN" altLang="en-US" sz="1800" dirty="0"/>
              <a:t>是唯一的，</a:t>
            </a:r>
            <a:r>
              <a:rPr lang="en-US" altLang="zh-CN" sz="1800" dirty="0"/>
              <a:t>PID</a:t>
            </a:r>
            <a:r>
              <a:rPr lang="zh-CN" altLang="en-US" sz="1800" dirty="0"/>
              <a:t>产生来自于进程的标识符。</a:t>
            </a:r>
            <a:endParaRPr lang="en-US" altLang="zh-CN" sz="1800" dirty="0"/>
          </a:p>
          <a:p>
            <a:pPr lvl="1"/>
            <a:r>
              <a:rPr lang="zh-CN" altLang="en-US" sz="1800" dirty="0"/>
              <a:t>计数器：最后三位是一个自动增加的计数器，确保相同的进程同一秒产生的</a:t>
            </a:r>
            <a:r>
              <a:rPr lang="en-US" altLang="zh-CN" sz="1800" dirty="0" err="1"/>
              <a:t>ObjectId</a:t>
            </a:r>
            <a:r>
              <a:rPr lang="zh-CN" altLang="en-US" sz="1800" dirty="0"/>
              <a:t>也是不一样的。</a:t>
            </a:r>
            <a:endParaRPr lang="zh-CN" altLang="en-US"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68</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rPr>
              <a:t>MongoDB</a:t>
            </a:r>
            <a:r>
              <a:rPr kumimoji="0" lang="zh-CN" altLang="en-US" b="0" i="0" u="none" strike="noStrike" kern="1200" cap="none" spc="0" normalizeH="0" baseline="0" noProof="0">
                <a:ln>
                  <a:noFill/>
                </a:ln>
                <a:solidFill>
                  <a:schemeClr val="bg1"/>
                </a:solidFill>
                <a:effectLst/>
                <a:uLnTx/>
                <a:uFillTx/>
              </a:rPr>
              <a:t>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pic>
        <p:nvPicPr>
          <p:cNvPr id="6" name="图片 5"/>
          <p:cNvPicPr>
            <a:picLocks noChangeAspect="1"/>
          </p:cNvPicPr>
          <p:nvPr/>
        </p:nvPicPr>
        <p:blipFill>
          <a:blip r:embed="rId2"/>
          <a:stretch>
            <a:fillRect/>
          </a:stretch>
        </p:blipFill>
        <p:spPr>
          <a:xfrm>
            <a:off x="2195736" y="2132856"/>
            <a:ext cx="3939881" cy="90685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16632"/>
            <a:ext cx="7772400" cy="838200"/>
          </a:xfrm>
        </p:spPr>
        <p:txBody>
          <a:bodyPr/>
          <a:lstStyle/>
          <a:p>
            <a:r>
              <a:rPr lang="en-US" altLang="zh-CN" dirty="0">
                <a:latin typeface="+mj-ea"/>
              </a:rPr>
              <a:t>_id key</a:t>
            </a:r>
            <a:endParaRPr lang="zh-CN" altLang="en-US" dirty="0"/>
          </a:p>
        </p:txBody>
      </p:sp>
      <p:sp>
        <p:nvSpPr>
          <p:cNvPr id="3" name="内容占位符 2"/>
          <p:cNvSpPr>
            <a:spLocks noGrp="1"/>
          </p:cNvSpPr>
          <p:nvPr>
            <p:ph idx="1"/>
          </p:nvPr>
        </p:nvSpPr>
        <p:spPr/>
        <p:txBody>
          <a:bodyPr/>
          <a:lstStyle/>
          <a:p>
            <a:pPr>
              <a:lnSpc>
                <a:spcPct val="150000"/>
              </a:lnSpc>
            </a:pPr>
            <a:r>
              <a:rPr lang="en-US" altLang="zh-CN" sz="2400" dirty="0"/>
              <a:t>MongoDB</a:t>
            </a:r>
            <a:r>
              <a:rPr lang="zh-CN" altLang="en-US" sz="2400" dirty="0"/>
              <a:t>对</a:t>
            </a:r>
            <a:r>
              <a:rPr lang="en-US" altLang="zh-CN" sz="2400" dirty="0" err="1"/>
              <a:t>ObjectId</a:t>
            </a:r>
            <a:r>
              <a:rPr lang="zh-CN" altLang="en-US" sz="2400" dirty="0"/>
              <a:t>对象提供了</a:t>
            </a:r>
            <a:r>
              <a:rPr lang="en-US" altLang="zh-CN" sz="2400" dirty="0" err="1"/>
              <a:t>getTimestamp</a:t>
            </a:r>
            <a:r>
              <a:rPr lang="en-US" altLang="zh-CN" sz="2400" dirty="0"/>
              <a:t>()</a:t>
            </a:r>
            <a:r>
              <a:rPr lang="zh-CN" altLang="en-US" sz="2400" dirty="0"/>
              <a:t>方法来获取</a:t>
            </a:r>
            <a:r>
              <a:rPr lang="en-US" altLang="zh-CN" sz="2400" dirty="0" err="1"/>
              <a:t>ObjectId</a:t>
            </a:r>
            <a:r>
              <a:rPr lang="zh-CN" altLang="en-US" sz="2400" dirty="0"/>
              <a:t>的时间</a:t>
            </a:r>
            <a:endParaRPr lang="en-US" altLang="zh-CN" sz="2400" dirty="0"/>
          </a:p>
          <a:p>
            <a:endParaRPr lang="zh-CN" altLang="en-US" dirty="0"/>
          </a:p>
        </p:txBody>
      </p:sp>
      <p:sp>
        <p:nvSpPr>
          <p:cNvPr id="4" name="灯片编号占位符 3"/>
          <p:cNvSpPr>
            <a:spLocks noGrp="1"/>
          </p:cNvSpPr>
          <p:nvPr>
            <p:ph type="sldNum"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DA8693B-D6EF-4B04-876E-11598A1669D6}" type="slidenum">
              <a:rPr kumimoji="1" lang="zh-CN" altLang="en-US" b="1" i="0" u="none" strike="noStrike" kern="1200" cap="none" spc="0" normalizeH="0" baseline="0" noProof="0" smtClean="0">
                <a:ln>
                  <a:noFill/>
                </a:ln>
                <a:solidFill>
                  <a:schemeClr val="bg1"/>
                </a:solidFill>
                <a:effectLst/>
                <a:uLnTx/>
                <a:uFillTx/>
                <a:latin typeface="Times New Roman" panose="02020603050405020304" pitchFamily="18" charset="0"/>
                <a:ea typeface="华文新魏" panose="02010800040101010101" pitchFamily="2" charset="-122"/>
                <a:cs typeface="+mn-cs"/>
              </a:rPr>
              <a:t>69</a:t>
            </a:fld>
            <a:endParaRPr kumimoji="1" lang="en-US" altLang="zh-CN" sz="2400" b="1" i="0" u="none" strike="noStrike" kern="1200" cap="none" spc="0" normalizeH="0" baseline="0" noProof="0">
              <a:ln>
                <a:noFill/>
              </a:ln>
              <a:solidFill>
                <a:schemeClr val="bg1"/>
              </a:solidFill>
              <a:effectLst/>
              <a:uLnTx/>
              <a:uFillTx/>
              <a:latin typeface="Times New Roman" panose="02020603050405020304" pitchFamily="18" charset="0"/>
              <a:ea typeface="华文新魏" panose="02010800040101010101" pitchFamily="2" charset="-122"/>
              <a:cs typeface="+mn-cs"/>
            </a:endParaRPr>
          </a:p>
        </p:txBody>
      </p:sp>
      <p:sp>
        <p:nvSpPr>
          <p:cNvPr id="5" name="页脚占位符 4"/>
          <p:cNvSpPr>
            <a:spLocks noGrp="1"/>
          </p:cNvSpPr>
          <p:nvPr>
            <p:ph type="ft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b="0" i="0" u="none" strike="noStrike" kern="1200" cap="none" spc="0" normalizeH="0" baseline="0" noProof="0">
                <a:ln>
                  <a:noFill/>
                </a:ln>
                <a:solidFill>
                  <a:schemeClr val="bg1"/>
                </a:solidFill>
                <a:effectLst/>
                <a:uLnTx/>
                <a:uFillTx/>
              </a:rPr>
              <a:t>MongoDB</a:t>
            </a:r>
            <a:r>
              <a:rPr kumimoji="0" lang="zh-CN" altLang="en-US" b="0" i="0" u="none" strike="noStrike" kern="1200" cap="none" spc="0" normalizeH="0" baseline="0" noProof="0">
                <a:ln>
                  <a:noFill/>
                </a:ln>
                <a:solidFill>
                  <a:schemeClr val="bg1"/>
                </a:solidFill>
                <a:effectLst/>
                <a:uLnTx/>
                <a:uFillTx/>
              </a:rPr>
              <a:t>数据库系统</a:t>
            </a:r>
            <a:endParaRPr kumimoji="0" lang="en-US" altLang="zh-CN" sz="1800" b="0" i="0" u="none" strike="noStrike" kern="1200" cap="none" spc="0" normalizeH="0" baseline="0" noProof="0" dirty="0">
              <a:ln>
                <a:noFill/>
              </a:ln>
              <a:solidFill>
                <a:schemeClr val="bg1"/>
              </a:solidFill>
              <a:effectLst/>
              <a:uLnTx/>
              <a:uFillTx/>
              <a:latin typeface="+mn-lt"/>
              <a:ea typeface="华文新魏" panose="02010800040101010101" pitchFamily="2" charset="-122"/>
              <a:cs typeface="+mn-cs"/>
            </a:endParaRPr>
          </a:p>
        </p:txBody>
      </p:sp>
      <p:pic>
        <p:nvPicPr>
          <p:cNvPr id="6" name="图片 5"/>
          <p:cNvPicPr>
            <a:picLocks noChangeAspect="1"/>
          </p:cNvPicPr>
          <p:nvPr/>
        </p:nvPicPr>
        <p:blipFill>
          <a:blip r:embed="rId2">
            <a:biLevel thresh="75000"/>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115616" y="2924944"/>
            <a:ext cx="6729476" cy="24482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5B17D-7CE4-453C-A6C7-46A3FEEA255D}"/>
              </a:ext>
            </a:extLst>
          </p:cNvPr>
          <p:cNvSpPr>
            <a:spLocks noGrp="1"/>
          </p:cNvSpPr>
          <p:nvPr>
            <p:ph type="title"/>
          </p:nvPr>
        </p:nvSpPr>
        <p:spPr/>
        <p:txBody>
          <a:bodyPr/>
          <a:lstStyle/>
          <a:p>
            <a:r>
              <a:rPr lang="en-US" altLang="zh-CN" sz="4400" dirty="0"/>
              <a:t>NoSQL</a:t>
            </a:r>
            <a:r>
              <a:rPr lang="zh-CN" altLang="en-US" sz="4400" dirty="0"/>
              <a:t>数据库</a:t>
            </a:r>
            <a:r>
              <a:rPr lang="en-US" altLang="zh-CN" sz="4400" dirty="0"/>
              <a:t>-</a:t>
            </a:r>
            <a:r>
              <a:rPr lang="zh-CN" altLang="en-US" sz="4400" dirty="0">
                <a:solidFill>
                  <a:srgbClr val="FF0000"/>
                </a:solidFill>
              </a:rPr>
              <a:t>文档存储</a:t>
            </a:r>
            <a:endParaRPr lang="zh-CN" altLang="en-US" dirty="0"/>
          </a:p>
        </p:txBody>
      </p:sp>
      <p:sp>
        <p:nvSpPr>
          <p:cNvPr id="3" name="内容占位符 2">
            <a:extLst>
              <a:ext uri="{FF2B5EF4-FFF2-40B4-BE49-F238E27FC236}">
                <a16:creationId xmlns:a16="http://schemas.microsoft.com/office/drawing/2014/main" id="{B2E181C4-A530-4649-93F5-C0A0650604DF}"/>
              </a:ext>
            </a:extLst>
          </p:cNvPr>
          <p:cNvSpPr>
            <a:spLocks noGrp="1"/>
          </p:cNvSpPr>
          <p:nvPr>
            <p:ph idx="1"/>
          </p:nvPr>
        </p:nvSpPr>
        <p:spPr/>
        <p:txBody>
          <a:bodyPr/>
          <a:lstStyle/>
          <a:p>
            <a:pPr>
              <a:lnSpc>
                <a:spcPct val="150000"/>
              </a:lnSpc>
            </a:pPr>
            <a:r>
              <a:rPr lang="zh-CN" altLang="en-US" sz="2800" dirty="0"/>
              <a:t>适用案例</a:t>
            </a:r>
          </a:p>
          <a:p>
            <a:pPr lvl="1">
              <a:lnSpc>
                <a:spcPct val="150000"/>
              </a:lnSpc>
            </a:pPr>
            <a:r>
              <a:rPr lang="zh-CN" altLang="en-US" sz="2000" dirty="0"/>
              <a:t>事件记录</a:t>
            </a:r>
          </a:p>
          <a:p>
            <a:pPr lvl="1">
              <a:lnSpc>
                <a:spcPct val="150000"/>
              </a:lnSpc>
            </a:pPr>
            <a:r>
              <a:rPr lang="zh-CN" altLang="en-US" sz="2000" dirty="0"/>
              <a:t>内容管理系统及博客平台，用来管理用户评论、用户注册、用户配置和面向</a:t>
            </a:r>
            <a:r>
              <a:rPr lang="en-US" altLang="zh-CN" sz="2000" dirty="0"/>
              <a:t>Web</a:t>
            </a:r>
            <a:r>
              <a:rPr lang="zh-CN" altLang="en-US" sz="2000" dirty="0"/>
              <a:t>文档</a:t>
            </a:r>
          </a:p>
          <a:p>
            <a:pPr lvl="1">
              <a:lnSpc>
                <a:spcPct val="150000"/>
              </a:lnSpc>
            </a:pPr>
            <a:r>
              <a:rPr lang="zh-CN" altLang="en-US" sz="2000" dirty="0"/>
              <a:t>网站分析与实时分析，用来存储页面浏览量或独立访客数会非常方便，而且可以无需改变模式即可新增度量标准</a:t>
            </a:r>
          </a:p>
          <a:p>
            <a:pPr lvl="1">
              <a:lnSpc>
                <a:spcPct val="150000"/>
              </a:lnSpc>
            </a:pPr>
            <a:r>
              <a:rPr lang="zh-CN" altLang="en-US" sz="2000" dirty="0"/>
              <a:t>电子商务应用程序，以存储产品和订单</a:t>
            </a:r>
          </a:p>
        </p:txBody>
      </p:sp>
      <p:sp>
        <p:nvSpPr>
          <p:cNvPr id="4" name="日期占位符 3">
            <a:extLst>
              <a:ext uri="{FF2B5EF4-FFF2-40B4-BE49-F238E27FC236}">
                <a16:creationId xmlns:a16="http://schemas.microsoft.com/office/drawing/2014/main" id="{232D14AE-74E8-46AD-9032-357BD642B42D}"/>
              </a:ext>
            </a:extLst>
          </p:cNvPr>
          <p:cNvSpPr>
            <a:spLocks noGrp="1"/>
          </p:cNvSpPr>
          <p:nvPr>
            <p:ph type="dt" sz="half" idx="10"/>
          </p:nvPr>
        </p:nvSpPr>
        <p:spPr/>
        <p:txBody>
          <a:bodyPr/>
          <a:lstStyle/>
          <a:p>
            <a:pPr>
              <a:defRPr/>
            </a:pPr>
            <a:fld id="{372411FA-2896-48E8-91D9-C536406EB499}" type="datetime3">
              <a:rPr lang="zh-CN" altLang="en-US" smtClean="0"/>
              <a:pPr>
                <a:defRPr/>
              </a:pPr>
              <a:t>2021年11月10日星期三</a:t>
            </a:fld>
            <a:endParaRPr lang="en-US" altLang="zh-CN"/>
          </a:p>
        </p:txBody>
      </p:sp>
      <p:sp>
        <p:nvSpPr>
          <p:cNvPr id="5" name="灯片编号占位符 4">
            <a:extLst>
              <a:ext uri="{FF2B5EF4-FFF2-40B4-BE49-F238E27FC236}">
                <a16:creationId xmlns:a16="http://schemas.microsoft.com/office/drawing/2014/main" id="{CAE3FBE2-185F-417B-BB67-3322F41085F2}"/>
              </a:ext>
            </a:extLst>
          </p:cNvPr>
          <p:cNvSpPr>
            <a:spLocks noGrp="1"/>
          </p:cNvSpPr>
          <p:nvPr>
            <p:ph type="sldNum" sz="quarter" idx="11"/>
          </p:nvPr>
        </p:nvSpPr>
        <p:spPr/>
        <p:txBody>
          <a:bodyPr/>
          <a:lstStyle/>
          <a:p>
            <a:fld id="{551A4645-A521-489F-9B47-2CBBB3B14B55}" type="slidenum">
              <a:rPr lang="zh-CN" altLang="en-US" smtClean="0"/>
              <a:pPr/>
              <a:t>7</a:t>
            </a:fld>
            <a:endParaRPr lang="en-US" altLang="zh-CN"/>
          </a:p>
        </p:txBody>
      </p:sp>
      <p:sp>
        <p:nvSpPr>
          <p:cNvPr id="6" name="页脚占位符 5">
            <a:extLst>
              <a:ext uri="{FF2B5EF4-FFF2-40B4-BE49-F238E27FC236}">
                <a16:creationId xmlns:a16="http://schemas.microsoft.com/office/drawing/2014/main" id="{727E0D89-E02C-47EA-933D-3D7889AEBDE6}"/>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870095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8DA5019A-E9C8-4C34-943D-15AA7DEF5E5E}"/>
              </a:ext>
            </a:extLst>
          </p:cNvPr>
          <p:cNvSpPr>
            <a:spLocks noGrp="1"/>
          </p:cNvSpPr>
          <p:nvPr>
            <p:ph type="title"/>
          </p:nvPr>
        </p:nvSpPr>
        <p:spPr/>
        <p:txBody>
          <a:bodyPr/>
          <a:lstStyle/>
          <a:p>
            <a:r>
              <a:rPr lang="zh-CN" altLang="en-US"/>
              <a:t>查询文档</a:t>
            </a:r>
          </a:p>
        </p:txBody>
      </p:sp>
      <p:sp>
        <p:nvSpPr>
          <p:cNvPr id="45059" name="内容占位符 2">
            <a:extLst>
              <a:ext uri="{FF2B5EF4-FFF2-40B4-BE49-F238E27FC236}">
                <a16:creationId xmlns:a16="http://schemas.microsoft.com/office/drawing/2014/main" id="{4B5DD6D5-722A-470E-8AE1-A4CCC8449CC3}"/>
              </a:ext>
            </a:extLst>
          </p:cNvPr>
          <p:cNvSpPr>
            <a:spLocks noGrp="1"/>
          </p:cNvSpPr>
          <p:nvPr>
            <p:ph idx="1"/>
          </p:nvPr>
        </p:nvSpPr>
        <p:spPr/>
        <p:txBody>
          <a:bodyPr/>
          <a:lstStyle/>
          <a:p>
            <a:r>
              <a:rPr lang="en-US" altLang="zh-CN" sz="2400"/>
              <a:t>find() </a:t>
            </a:r>
            <a:r>
              <a:rPr lang="zh-CN" altLang="en-US" sz="2400"/>
              <a:t>方法以非结构化的方式来显示所有文档</a:t>
            </a:r>
            <a:endParaRPr lang="en-US" altLang="zh-CN" sz="2400"/>
          </a:p>
          <a:p>
            <a:endParaRPr lang="zh-CN" altLang="en-US" sz="2400"/>
          </a:p>
        </p:txBody>
      </p:sp>
      <p:sp>
        <p:nvSpPr>
          <p:cNvPr id="4" name="日期占位符 3">
            <a:extLst>
              <a:ext uri="{FF2B5EF4-FFF2-40B4-BE49-F238E27FC236}">
                <a16:creationId xmlns:a16="http://schemas.microsoft.com/office/drawing/2014/main" id="{795DD222-AE88-4C62-998E-77E167918034}"/>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45061" name="灯片编号占位符 4">
            <a:extLst>
              <a:ext uri="{FF2B5EF4-FFF2-40B4-BE49-F238E27FC236}">
                <a16:creationId xmlns:a16="http://schemas.microsoft.com/office/drawing/2014/main" id="{3205AF2A-9642-4B23-9BD1-6121CE61932A}"/>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444B85F-14E6-4045-87A7-6011CF714FBA}" type="slidenum">
              <a:rPr lang="zh-CN" altLang="en-US" sz="2400">
                <a:solidFill>
                  <a:schemeClr val="accent2"/>
                </a:solidFill>
                <a:latin typeface="Times New Roman" panose="02020603050405020304" pitchFamily="18" charset="0"/>
              </a:rPr>
              <a:pPr>
                <a:spcBef>
                  <a:spcPct val="0"/>
                </a:spcBef>
                <a:buClrTx/>
                <a:buSzTx/>
                <a:buFontTx/>
                <a:buNone/>
              </a:pPr>
              <a:t>70</a:t>
            </a:fld>
            <a:endParaRPr lang="en-US" altLang="zh-CN" sz="2400">
              <a:solidFill>
                <a:schemeClr val="accent2"/>
              </a:solidFill>
              <a:latin typeface="Times New Roman" panose="02020603050405020304" pitchFamily="18" charset="0"/>
            </a:endParaRPr>
          </a:p>
        </p:txBody>
      </p:sp>
      <p:sp>
        <p:nvSpPr>
          <p:cNvPr id="45062" name="页脚占位符 5">
            <a:extLst>
              <a:ext uri="{FF2B5EF4-FFF2-40B4-BE49-F238E27FC236}">
                <a16:creationId xmlns:a16="http://schemas.microsoft.com/office/drawing/2014/main" id="{C3D85DFF-6FDF-4BAE-B4EC-E832EE1B689A}"/>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45063" name="图片 6">
            <a:extLst>
              <a:ext uri="{FF2B5EF4-FFF2-40B4-BE49-F238E27FC236}">
                <a16:creationId xmlns:a16="http://schemas.microsoft.com/office/drawing/2014/main" id="{C9C55FB9-D81D-42CC-B857-326E2C893A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492375"/>
            <a:ext cx="91440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65728C77-D0BA-4FBD-9728-4A65D75A6742}"/>
              </a:ext>
            </a:extLst>
          </p:cNvPr>
          <p:cNvSpPr>
            <a:spLocks noGrp="1"/>
          </p:cNvSpPr>
          <p:nvPr>
            <p:ph type="title"/>
          </p:nvPr>
        </p:nvSpPr>
        <p:spPr>
          <a:xfrm>
            <a:off x="495300" y="166688"/>
            <a:ext cx="7772400" cy="838200"/>
          </a:xfrm>
        </p:spPr>
        <p:txBody>
          <a:bodyPr/>
          <a:lstStyle/>
          <a:p>
            <a:r>
              <a:rPr lang="zh-CN" altLang="en-US"/>
              <a:t>查询文档</a:t>
            </a:r>
          </a:p>
        </p:txBody>
      </p:sp>
      <p:sp>
        <p:nvSpPr>
          <p:cNvPr id="46083" name="内容占位符 2">
            <a:extLst>
              <a:ext uri="{FF2B5EF4-FFF2-40B4-BE49-F238E27FC236}">
                <a16:creationId xmlns:a16="http://schemas.microsoft.com/office/drawing/2014/main" id="{F746A683-C3F8-434E-9ECE-C3F36F6BA815}"/>
              </a:ext>
            </a:extLst>
          </p:cNvPr>
          <p:cNvSpPr>
            <a:spLocks noGrp="1"/>
          </p:cNvSpPr>
          <p:nvPr>
            <p:ph idx="1"/>
          </p:nvPr>
        </p:nvSpPr>
        <p:spPr/>
        <p:txBody>
          <a:bodyPr/>
          <a:lstStyle/>
          <a:p>
            <a:r>
              <a:rPr lang="en-US" altLang="zh-CN" sz="2400"/>
              <a:t>pretty() </a:t>
            </a:r>
            <a:r>
              <a:rPr lang="zh-CN" altLang="en-US" sz="2400"/>
              <a:t>方法以格式化的方式来显示所有文档</a:t>
            </a:r>
          </a:p>
        </p:txBody>
      </p:sp>
      <p:sp>
        <p:nvSpPr>
          <p:cNvPr id="4" name="日期占位符 3">
            <a:extLst>
              <a:ext uri="{FF2B5EF4-FFF2-40B4-BE49-F238E27FC236}">
                <a16:creationId xmlns:a16="http://schemas.microsoft.com/office/drawing/2014/main" id="{295983C1-AC42-4CCC-B5FD-91E5B49FB85D}"/>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46085" name="灯片编号占位符 4">
            <a:extLst>
              <a:ext uri="{FF2B5EF4-FFF2-40B4-BE49-F238E27FC236}">
                <a16:creationId xmlns:a16="http://schemas.microsoft.com/office/drawing/2014/main" id="{499B4221-EB8D-4288-83D7-562EB7BB779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D25C3BF-E633-4D9B-98BD-92626419F30E}" type="slidenum">
              <a:rPr lang="zh-CN" altLang="en-US" sz="2400">
                <a:solidFill>
                  <a:schemeClr val="accent2"/>
                </a:solidFill>
                <a:latin typeface="Times New Roman" panose="02020603050405020304" pitchFamily="18" charset="0"/>
              </a:rPr>
              <a:pPr>
                <a:spcBef>
                  <a:spcPct val="0"/>
                </a:spcBef>
                <a:buClrTx/>
                <a:buSzTx/>
                <a:buFontTx/>
                <a:buNone/>
              </a:pPr>
              <a:t>71</a:t>
            </a:fld>
            <a:endParaRPr lang="en-US" altLang="zh-CN" sz="2400">
              <a:solidFill>
                <a:schemeClr val="accent2"/>
              </a:solidFill>
              <a:latin typeface="Times New Roman" panose="02020603050405020304" pitchFamily="18" charset="0"/>
            </a:endParaRPr>
          </a:p>
        </p:txBody>
      </p:sp>
      <p:sp>
        <p:nvSpPr>
          <p:cNvPr id="46086" name="页脚占位符 5">
            <a:extLst>
              <a:ext uri="{FF2B5EF4-FFF2-40B4-BE49-F238E27FC236}">
                <a16:creationId xmlns:a16="http://schemas.microsoft.com/office/drawing/2014/main" id="{21157C30-0692-43DB-9E93-D62BC4A82466}"/>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46087" name="图片 1">
            <a:extLst>
              <a:ext uri="{FF2B5EF4-FFF2-40B4-BE49-F238E27FC236}">
                <a16:creationId xmlns:a16="http://schemas.microsoft.com/office/drawing/2014/main" id="{CD412BD6-6068-481C-AD8C-4C29578228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105025"/>
            <a:ext cx="66770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FAD8AFBC-E085-4AAA-83E1-DF4B3B1B7827}"/>
              </a:ext>
            </a:extLst>
          </p:cNvPr>
          <p:cNvSpPr>
            <a:spLocks noGrp="1"/>
          </p:cNvSpPr>
          <p:nvPr>
            <p:ph type="title"/>
          </p:nvPr>
        </p:nvSpPr>
        <p:spPr/>
        <p:txBody>
          <a:bodyPr/>
          <a:lstStyle/>
          <a:p>
            <a:r>
              <a:rPr lang="zh-CN" altLang="en-US"/>
              <a:t>查询与</a:t>
            </a:r>
            <a:r>
              <a:rPr lang="en-US" altLang="zh-CN"/>
              <a:t>Where </a:t>
            </a:r>
            <a:r>
              <a:rPr lang="zh-CN" altLang="en-US"/>
              <a:t>语句</a:t>
            </a:r>
          </a:p>
        </p:txBody>
      </p:sp>
      <p:sp>
        <p:nvSpPr>
          <p:cNvPr id="47107" name="内容占位符 2">
            <a:extLst>
              <a:ext uri="{FF2B5EF4-FFF2-40B4-BE49-F238E27FC236}">
                <a16:creationId xmlns:a16="http://schemas.microsoft.com/office/drawing/2014/main" id="{CE442BD9-C702-4809-B48D-089BA2874E01}"/>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A43B96A-F8AA-4BDD-A538-BC105EA7CAF0}"/>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47109" name="灯片编号占位符 4">
            <a:extLst>
              <a:ext uri="{FF2B5EF4-FFF2-40B4-BE49-F238E27FC236}">
                <a16:creationId xmlns:a16="http://schemas.microsoft.com/office/drawing/2014/main" id="{06EB8AD1-997D-40F3-AD74-73E15E2B765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FB0BDEF-07C7-480E-AB1B-1D2D566FEA50}" type="slidenum">
              <a:rPr lang="zh-CN" altLang="en-US" sz="2400">
                <a:solidFill>
                  <a:schemeClr val="accent2"/>
                </a:solidFill>
                <a:latin typeface="Times New Roman" panose="02020603050405020304" pitchFamily="18" charset="0"/>
              </a:rPr>
              <a:pPr>
                <a:spcBef>
                  <a:spcPct val="0"/>
                </a:spcBef>
                <a:buClrTx/>
                <a:buSzTx/>
                <a:buFontTx/>
                <a:buNone/>
              </a:pPr>
              <a:t>72</a:t>
            </a:fld>
            <a:endParaRPr lang="en-US" altLang="zh-CN" sz="2400">
              <a:solidFill>
                <a:schemeClr val="accent2"/>
              </a:solidFill>
              <a:latin typeface="Times New Roman" panose="02020603050405020304" pitchFamily="18" charset="0"/>
            </a:endParaRPr>
          </a:p>
        </p:txBody>
      </p:sp>
      <p:sp>
        <p:nvSpPr>
          <p:cNvPr id="47110" name="页脚占位符 5">
            <a:extLst>
              <a:ext uri="{FF2B5EF4-FFF2-40B4-BE49-F238E27FC236}">
                <a16:creationId xmlns:a16="http://schemas.microsoft.com/office/drawing/2014/main" id="{AA962304-23F7-47BE-9AB8-B2EED72734A6}"/>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47111" name="图片 1">
            <a:extLst>
              <a:ext uri="{FF2B5EF4-FFF2-40B4-BE49-F238E27FC236}">
                <a16:creationId xmlns:a16="http://schemas.microsoft.com/office/drawing/2014/main" id="{D2D3A10A-7456-46C7-B9C7-F1158DDA57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484313"/>
            <a:ext cx="8858250"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28BA6EA2-0A31-40BD-8A14-30F88EEDC24F}"/>
              </a:ext>
            </a:extLst>
          </p:cNvPr>
          <p:cNvSpPr>
            <a:spLocks noGrp="1"/>
          </p:cNvSpPr>
          <p:nvPr>
            <p:ph type="title"/>
          </p:nvPr>
        </p:nvSpPr>
        <p:spPr/>
        <p:txBody>
          <a:bodyPr/>
          <a:lstStyle/>
          <a:p>
            <a:r>
              <a:rPr lang="zh-CN" altLang="en-US"/>
              <a:t>查询与</a:t>
            </a:r>
            <a:r>
              <a:rPr lang="en-US" altLang="zh-CN"/>
              <a:t>Where </a:t>
            </a:r>
            <a:r>
              <a:rPr lang="zh-CN" altLang="en-US"/>
              <a:t>语句</a:t>
            </a:r>
          </a:p>
        </p:txBody>
      </p:sp>
      <p:sp>
        <p:nvSpPr>
          <p:cNvPr id="48131" name="内容占位符 2">
            <a:extLst>
              <a:ext uri="{FF2B5EF4-FFF2-40B4-BE49-F238E27FC236}">
                <a16:creationId xmlns:a16="http://schemas.microsoft.com/office/drawing/2014/main" id="{37CD6B1A-5EF7-40EE-B7FB-AC0E8ABBFCC1}"/>
              </a:ext>
            </a:extLst>
          </p:cNvPr>
          <p:cNvSpPr>
            <a:spLocks noGrp="1"/>
          </p:cNvSpPr>
          <p:nvPr>
            <p:ph idx="1"/>
          </p:nvPr>
        </p:nvSpPr>
        <p:spPr/>
        <p:txBody>
          <a:bodyPr/>
          <a:lstStyle/>
          <a:p>
            <a:r>
              <a:rPr lang="en-US" altLang="zh-CN" sz="2000"/>
              <a:t>db.col.find({key1:value1, key2:value2}).pretty()</a:t>
            </a:r>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r>
              <a:rPr lang="zh-CN" altLang="en-US" sz="2000"/>
              <a:t>实例中类似于 </a:t>
            </a:r>
            <a:r>
              <a:rPr lang="en-US" altLang="zh-CN" sz="2000"/>
              <a:t>WHERE </a:t>
            </a:r>
            <a:r>
              <a:rPr lang="zh-CN" altLang="en-US" sz="2000"/>
              <a:t>语句</a:t>
            </a:r>
            <a:endParaRPr lang="en-US" altLang="zh-CN" sz="2000"/>
          </a:p>
          <a:p>
            <a:pPr lvl="1"/>
            <a:r>
              <a:rPr lang="en-US" altLang="zh-CN" sz="1800"/>
              <a:t>WHERE by='</a:t>
            </a:r>
            <a:r>
              <a:rPr lang="zh-CN" altLang="en-US" sz="1800"/>
              <a:t>菜鸟教程</a:t>
            </a:r>
            <a:r>
              <a:rPr lang="en-US" altLang="zh-CN" sz="1800"/>
              <a:t>' AND title='MongoDB </a:t>
            </a:r>
            <a:r>
              <a:rPr lang="zh-CN" altLang="en-US" sz="1800"/>
              <a:t>教程</a:t>
            </a:r>
            <a:r>
              <a:rPr lang="en-US" altLang="zh-CN" sz="1800"/>
              <a:t>'</a:t>
            </a:r>
          </a:p>
        </p:txBody>
      </p:sp>
      <p:sp>
        <p:nvSpPr>
          <p:cNvPr id="4" name="日期占位符 3">
            <a:extLst>
              <a:ext uri="{FF2B5EF4-FFF2-40B4-BE49-F238E27FC236}">
                <a16:creationId xmlns:a16="http://schemas.microsoft.com/office/drawing/2014/main" id="{ECE66967-C4F9-4101-A14D-2C0D0523A1A6}"/>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48133" name="灯片编号占位符 4">
            <a:extLst>
              <a:ext uri="{FF2B5EF4-FFF2-40B4-BE49-F238E27FC236}">
                <a16:creationId xmlns:a16="http://schemas.microsoft.com/office/drawing/2014/main" id="{B9CA1193-E4FB-4047-A485-522DA590125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8431FAB-CA5E-45D2-8A14-BADBB23432CC}" type="slidenum">
              <a:rPr lang="zh-CN" altLang="en-US" sz="2400">
                <a:solidFill>
                  <a:schemeClr val="accent2"/>
                </a:solidFill>
                <a:latin typeface="Times New Roman" panose="02020603050405020304" pitchFamily="18" charset="0"/>
              </a:rPr>
              <a:pPr>
                <a:spcBef>
                  <a:spcPct val="0"/>
                </a:spcBef>
                <a:buClrTx/>
                <a:buSzTx/>
                <a:buFontTx/>
                <a:buNone/>
              </a:pPr>
              <a:t>73</a:t>
            </a:fld>
            <a:endParaRPr lang="en-US" altLang="zh-CN" sz="2400">
              <a:solidFill>
                <a:schemeClr val="accent2"/>
              </a:solidFill>
              <a:latin typeface="Times New Roman" panose="02020603050405020304" pitchFamily="18" charset="0"/>
            </a:endParaRPr>
          </a:p>
        </p:txBody>
      </p:sp>
      <p:sp>
        <p:nvSpPr>
          <p:cNvPr id="48134" name="页脚占位符 5">
            <a:extLst>
              <a:ext uri="{FF2B5EF4-FFF2-40B4-BE49-F238E27FC236}">
                <a16:creationId xmlns:a16="http://schemas.microsoft.com/office/drawing/2014/main" id="{6FD6DE4D-640E-4A8A-8F02-42B50BF24C7D}"/>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48135" name="图片 4">
            <a:extLst>
              <a:ext uri="{FF2B5EF4-FFF2-40B4-BE49-F238E27FC236}">
                <a16:creationId xmlns:a16="http://schemas.microsoft.com/office/drawing/2014/main" id="{69C8C27C-CD2B-4D0D-8E95-2EB97EF898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844675"/>
            <a:ext cx="7091362"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7E056385-B890-44F1-869F-6BE7BB5E831A}"/>
              </a:ext>
            </a:extLst>
          </p:cNvPr>
          <p:cNvSpPr>
            <a:spLocks noGrp="1"/>
          </p:cNvSpPr>
          <p:nvPr>
            <p:ph type="title"/>
          </p:nvPr>
        </p:nvSpPr>
        <p:spPr/>
        <p:txBody>
          <a:bodyPr/>
          <a:lstStyle/>
          <a:p>
            <a:r>
              <a:rPr lang="en-US" altLang="zh-CN"/>
              <a:t>OR </a:t>
            </a:r>
            <a:r>
              <a:rPr lang="zh-CN" altLang="en-US"/>
              <a:t>条件</a:t>
            </a:r>
          </a:p>
        </p:txBody>
      </p:sp>
      <p:sp>
        <p:nvSpPr>
          <p:cNvPr id="47107" name="内容占位符 2">
            <a:extLst>
              <a:ext uri="{FF2B5EF4-FFF2-40B4-BE49-F238E27FC236}">
                <a16:creationId xmlns:a16="http://schemas.microsoft.com/office/drawing/2014/main" id="{D7C7F705-2469-4BB8-86F2-218E6ACCCEA0}"/>
              </a:ext>
            </a:extLst>
          </p:cNvPr>
          <p:cNvSpPr>
            <a:spLocks noGrp="1"/>
          </p:cNvSpPr>
          <p:nvPr>
            <p:ph idx="1"/>
          </p:nvPr>
        </p:nvSpPr>
        <p:spPr>
          <a:xfrm>
            <a:off x="685800" y="1371600"/>
            <a:ext cx="8062913" cy="4876800"/>
          </a:xfrm>
        </p:spPr>
        <p:txBody>
          <a:bodyPr/>
          <a:lstStyle/>
          <a:p>
            <a:pPr>
              <a:defRPr/>
            </a:pPr>
            <a:endParaRPr lang="en-US" altLang="zh-CN" sz="2000" dirty="0"/>
          </a:p>
          <a:p>
            <a:pPr>
              <a:defRPr/>
            </a:pPr>
            <a:endParaRPr lang="en-US" altLang="zh-CN" sz="2000" dirty="0"/>
          </a:p>
          <a:p>
            <a:pPr>
              <a:defRPr/>
            </a:pPr>
            <a:endParaRPr lang="en-US" altLang="zh-CN" sz="2000" dirty="0"/>
          </a:p>
          <a:p>
            <a:pPr>
              <a:defRPr/>
            </a:pPr>
            <a:endParaRPr lang="en-US" altLang="zh-CN" sz="2000" dirty="0"/>
          </a:p>
          <a:p>
            <a:pPr>
              <a:defRPr/>
            </a:pPr>
            <a:endParaRPr lang="en-US" altLang="zh-CN" sz="2000" dirty="0"/>
          </a:p>
          <a:p>
            <a:pPr>
              <a:defRPr/>
            </a:pPr>
            <a:endParaRPr lang="en-US" altLang="zh-CN" sz="2000" dirty="0"/>
          </a:p>
          <a:p>
            <a:pPr>
              <a:defRPr/>
            </a:pPr>
            <a:endParaRPr lang="en-US" altLang="zh-CN" sz="2000" dirty="0"/>
          </a:p>
          <a:p>
            <a:pPr marL="0" indent="0">
              <a:buFont typeface="Wingdings" panose="05000000000000000000" pitchFamily="2" charset="2"/>
              <a:buNone/>
              <a:defRPr/>
            </a:pPr>
            <a:endParaRPr lang="en-US" altLang="zh-CN" sz="2000" dirty="0"/>
          </a:p>
          <a:p>
            <a:pPr marL="0" indent="0">
              <a:buFont typeface="Wingdings" panose="05000000000000000000" pitchFamily="2" charset="2"/>
              <a:buNone/>
              <a:defRPr/>
            </a:pPr>
            <a:endParaRPr lang="en-US" altLang="zh-CN" sz="2000" dirty="0"/>
          </a:p>
          <a:p>
            <a:pPr marL="0" indent="0">
              <a:buFont typeface="Wingdings" panose="05000000000000000000" pitchFamily="2" charset="2"/>
              <a:buNone/>
              <a:defRPr/>
            </a:pPr>
            <a:r>
              <a:rPr lang="en-US" altLang="zh-CN" sz="2000" dirty="0" err="1"/>
              <a:t>db.col.find</a:t>
            </a:r>
            <a:r>
              <a:rPr lang="en-US" altLang="zh-CN" sz="2000" dirty="0"/>
              <a:t>({$or:[{"by":"</a:t>
            </a:r>
            <a:r>
              <a:rPr lang="zh-CN" altLang="en-US" sz="2000" dirty="0"/>
              <a:t>菜鸟教程</a:t>
            </a:r>
            <a:r>
              <a:rPr lang="en-US" altLang="zh-CN" sz="2000" dirty="0"/>
              <a:t>"},{"title": "MongoDB </a:t>
            </a:r>
            <a:r>
              <a:rPr lang="zh-CN" altLang="en-US" sz="2000" dirty="0"/>
              <a:t>教程</a:t>
            </a:r>
            <a:r>
              <a:rPr lang="en-US" altLang="zh-CN" sz="2000" dirty="0"/>
              <a:t>"}]}).pretty() </a:t>
            </a:r>
            <a:endParaRPr lang="zh-CN" altLang="en-US" sz="2000" dirty="0"/>
          </a:p>
        </p:txBody>
      </p:sp>
      <p:sp>
        <p:nvSpPr>
          <p:cNvPr id="4" name="日期占位符 3">
            <a:extLst>
              <a:ext uri="{FF2B5EF4-FFF2-40B4-BE49-F238E27FC236}">
                <a16:creationId xmlns:a16="http://schemas.microsoft.com/office/drawing/2014/main" id="{A7AF6C09-EE7C-403F-A06D-22CC051545FD}"/>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50181" name="灯片编号占位符 4">
            <a:extLst>
              <a:ext uri="{FF2B5EF4-FFF2-40B4-BE49-F238E27FC236}">
                <a16:creationId xmlns:a16="http://schemas.microsoft.com/office/drawing/2014/main" id="{21E9F469-8AE7-45A9-B88C-12B4A84A228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47B45A6F-F850-4E4B-872F-5681B88FAC66}" type="slidenum">
              <a:rPr lang="zh-CN" altLang="en-US" sz="2400">
                <a:solidFill>
                  <a:schemeClr val="accent2"/>
                </a:solidFill>
                <a:latin typeface="Times New Roman" panose="02020603050405020304" pitchFamily="18" charset="0"/>
              </a:rPr>
              <a:pPr>
                <a:spcBef>
                  <a:spcPct val="0"/>
                </a:spcBef>
                <a:buClrTx/>
                <a:buSzTx/>
                <a:buFontTx/>
                <a:buNone/>
              </a:pPr>
              <a:t>74</a:t>
            </a:fld>
            <a:endParaRPr lang="en-US" altLang="zh-CN" sz="2400">
              <a:solidFill>
                <a:schemeClr val="accent2"/>
              </a:solidFill>
              <a:latin typeface="Times New Roman" panose="02020603050405020304" pitchFamily="18" charset="0"/>
            </a:endParaRPr>
          </a:p>
        </p:txBody>
      </p:sp>
      <p:sp>
        <p:nvSpPr>
          <p:cNvPr id="50182" name="页脚占位符 5">
            <a:extLst>
              <a:ext uri="{FF2B5EF4-FFF2-40B4-BE49-F238E27FC236}">
                <a16:creationId xmlns:a16="http://schemas.microsoft.com/office/drawing/2014/main" id="{D249219D-711E-489B-8590-2ABABE6C4A7D}"/>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0183" name="图片 9">
            <a:extLst>
              <a:ext uri="{FF2B5EF4-FFF2-40B4-BE49-F238E27FC236}">
                <a16:creationId xmlns:a16="http://schemas.microsoft.com/office/drawing/2014/main" id="{D6D08932-726E-4E69-877D-BDFC36574E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1762125"/>
            <a:ext cx="479107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FD10FA6A-C4F6-49E9-8A72-DFE5A094455E}"/>
              </a:ext>
            </a:extLst>
          </p:cNvPr>
          <p:cNvSpPr>
            <a:spLocks noGrp="1"/>
          </p:cNvSpPr>
          <p:nvPr>
            <p:ph type="title"/>
          </p:nvPr>
        </p:nvSpPr>
        <p:spPr/>
        <p:txBody>
          <a:bodyPr/>
          <a:lstStyle/>
          <a:p>
            <a:r>
              <a:rPr lang="en-US" altLang="zh-CN"/>
              <a:t>AND </a:t>
            </a:r>
            <a:r>
              <a:rPr lang="zh-CN" altLang="en-US"/>
              <a:t>和 </a:t>
            </a:r>
            <a:r>
              <a:rPr lang="en-US" altLang="zh-CN"/>
              <a:t>OR </a:t>
            </a:r>
            <a:r>
              <a:rPr lang="zh-CN" altLang="en-US"/>
              <a:t>联合使用</a:t>
            </a:r>
          </a:p>
        </p:txBody>
      </p:sp>
      <p:sp>
        <p:nvSpPr>
          <p:cNvPr id="51203" name="内容占位符 2">
            <a:extLst>
              <a:ext uri="{FF2B5EF4-FFF2-40B4-BE49-F238E27FC236}">
                <a16:creationId xmlns:a16="http://schemas.microsoft.com/office/drawing/2014/main" id="{35EC1683-595C-4A36-B912-CBE49DACB231}"/>
              </a:ext>
            </a:extLst>
          </p:cNvPr>
          <p:cNvSpPr>
            <a:spLocks noGrp="1"/>
          </p:cNvSpPr>
          <p:nvPr>
            <p:ph idx="1"/>
          </p:nvPr>
        </p:nvSpPr>
        <p:spPr>
          <a:xfrm>
            <a:off x="107950" y="1431925"/>
            <a:ext cx="8928100" cy="4876800"/>
          </a:xfrm>
        </p:spPr>
        <p:txBody>
          <a:bodyPr/>
          <a:lstStyle/>
          <a:p>
            <a:pPr marL="0" indent="0">
              <a:buFont typeface="Wingdings" panose="05000000000000000000" pitchFamily="2" charset="2"/>
              <a:buNone/>
            </a:pPr>
            <a:r>
              <a:rPr lang="en-US" altLang="zh-CN" sz="1800"/>
              <a:t>db.col.find({"likes": {$gt:50}, $or: [{"by": "</a:t>
            </a:r>
            <a:r>
              <a:rPr lang="zh-CN" altLang="en-US" sz="1800"/>
              <a:t>菜鸟教程</a:t>
            </a:r>
            <a:r>
              <a:rPr lang="en-US" altLang="zh-CN" sz="1800"/>
              <a:t>"},{"title": "MongoDB </a:t>
            </a:r>
            <a:r>
              <a:rPr lang="zh-CN" altLang="en-US" sz="1800"/>
              <a:t>教程</a:t>
            </a:r>
            <a:r>
              <a:rPr lang="en-US" altLang="zh-CN" sz="1800"/>
              <a:t>"}]}).pretty()</a:t>
            </a:r>
          </a:p>
          <a:p>
            <a:pPr marL="0" indent="0">
              <a:buFont typeface="Wingdings" panose="05000000000000000000" pitchFamily="2" charset="2"/>
              <a:buNone/>
            </a:pPr>
            <a:endParaRPr lang="en-US" altLang="zh-CN" sz="1800"/>
          </a:p>
          <a:p>
            <a:pPr marL="0" indent="0">
              <a:buFont typeface="Wingdings" panose="05000000000000000000" pitchFamily="2" charset="2"/>
              <a:buNone/>
            </a:pPr>
            <a:endParaRPr lang="en-US" altLang="zh-CN" sz="1800"/>
          </a:p>
          <a:p>
            <a:pPr marL="0" indent="0">
              <a:buFont typeface="Wingdings" panose="05000000000000000000" pitchFamily="2" charset="2"/>
              <a:buNone/>
            </a:pPr>
            <a:endParaRPr lang="en-US" altLang="zh-CN" sz="1800"/>
          </a:p>
          <a:p>
            <a:pPr marL="0" indent="0">
              <a:buFont typeface="Wingdings" panose="05000000000000000000" pitchFamily="2" charset="2"/>
              <a:buNone/>
            </a:pPr>
            <a:r>
              <a:rPr lang="en-US" altLang="zh-CN" sz="1800"/>
              <a:t>'where likes&gt;50 AND (by = '</a:t>
            </a:r>
            <a:r>
              <a:rPr lang="zh-CN" altLang="en-US" sz="1800"/>
              <a:t>菜鸟教程</a:t>
            </a:r>
            <a:r>
              <a:rPr lang="en-US" altLang="zh-CN" sz="1800"/>
              <a:t>' OR title = 'MongoDB </a:t>
            </a:r>
            <a:r>
              <a:rPr lang="zh-CN" altLang="en-US" sz="1800"/>
              <a:t>教程</a:t>
            </a:r>
            <a:r>
              <a:rPr lang="en-US" altLang="zh-CN" sz="1800"/>
              <a:t>')' </a:t>
            </a:r>
            <a:endParaRPr lang="zh-CN" altLang="en-US" sz="1800"/>
          </a:p>
        </p:txBody>
      </p:sp>
      <p:sp>
        <p:nvSpPr>
          <p:cNvPr id="4" name="日期占位符 3">
            <a:extLst>
              <a:ext uri="{FF2B5EF4-FFF2-40B4-BE49-F238E27FC236}">
                <a16:creationId xmlns:a16="http://schemas.microsoft.com/office/drawing/2014/main" id="{A51319FE-970D-4D69-81DB-D62B1DD2BC82}"/>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51205" name="灯片编号占位符 4">
            <a:extLst>
              <a:ext uri="{FF2B5EF4-FFF2-40B4-BE49-F238E27FC236}">
                <a16:creationId xmlns:a16="http://schemas.microsoft.com/office/drawing/2014/main" id="{187E81AF-C758-42F6-937C-E3ECB1E962E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D80A58E-EC5A-4933-815A-B88BF9499CDD}" type="slidenum">
              <a:rPr lang="zh-CN" altLang="en-US" sz="2400">
                <a:solidFill>
                  <a:schemeClr val="accent2"/>
                </a:solidFill>
                <a:latin typeface="Times New Roman" panose="02020603050405020304" pitchFamily="18" charset="0"/>
              </a:rPr>
              <a:pPr>
                <a:spcBef>
                  <a:spcPct val="0"/>
                </a:spcBef>
                <a:buClrTx/>
                <a:buSzTx/>
                <a:buFontTx/>
                <a:buNone/>
              </a:pPr>
              <a:t>75</a:t>
            </a:fld>
            <a:endParaRPr lang="en-US" altLang="zh-CN" sz="2400">
              <a:solidFill>
                <a:schemeClr val="accent2"/>
              </a:solidFill>
              <a:latin typeface="Times New Roman" panose="02020603050405020304" pitchFamily="18" charset="0"/>
            </a:endParaRPr>
          </a:p>
        </p:txBody>
      </p:sp>
      <p:sp>
        <p:nvSpPr>
          <p:cNvPr id="51206" name="页脚占位符 5">
            <a:extLst>
              <a:ext uri="{FF2B5EF4-FFF2-40B4-BE49-F238E27FC236}">
                <a16:creationId xmlns:a16="http://schemas.microsoft.com/office/drawing/2014/main" id="{088A1BF5-633F-4FA1-8735-002562E0D606}"/>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4D28EA31-8D99-4CE0-B720-891C44FD39AD}"/>
              </a:ext>
            </a:extLst>
          </p:cNvPr>
          <p:cNvSpPr>
            <a:spLocks noGrp="1"/>
          </p:cNvSpPr>
          <p:nvPr>
            <p:ph type="title"/>
          </p:nvPr>
        </p:nvSpPr>
        <p:spPr/>
        <p:txBody>
          <a:bodyPr/>
          <a:lstStyle/>
          <a:p>
            <a:r>
              <a:rPr lang="zh-CN" altLang="en-US"/>
              <a:t>条件操作符</a:t>
            </a:r>
          </a:p>
        </p:txBody>
      </p:sp>
      <p:sp>
        <p:nvSpPr>
          <p:cNvPr id="52227" name="内容占位符 2">
            <a:extLst>
              <a:ext uri="{FF2B5EF4-FFF2-40B4-BE49-F238E27FC236}">
                <a16:creationId xmlns:a16="http://schemas.microsoft.com/office/drawing/2014/main" id="{3F4CC855-95BD-433E-AB06-59C4416B0A12}"/>
              </a:ext>
            </a:extLst>
          </p:cNvPr>
          <p:cNvSpPr>
            <a:spLocks noGrp="1"/>
          </p:cNvSpPr>
          <p:nvPr>
            <p:ph idx="1"/>
          </p:nvPr>
        </p:nvSpPr>
        <p:spPr/>
        <p:txBody>
          <a:bodyPr/>
          <a:lstStyle/>
          <a:p>
            <a:pPr>
              <a:lnSpc>
                <a:spcPct val="150000"/>
              </a:lnSpc>
            </a:pPr>
            <a:r>
              <a:rPr lang="en-US" altLang="zh-CN" sz="2400"/>
              <a:t>(&gt;) </a:t>
            </a:r>
            <a:r>
              <a:rPr lang="zh-CN" altLang="en-US" sz="2400"/>
              <a:t>大于 </a:t>
            </a:r>
            <a:r>
              <a:rPr lang="en-US" altLang="zh-CN" sz="2400"/>
              <a:t>------ $gt</a:t>
            </a:r>
          </a:p>
          <a:p>
            <a:pPr>
              <a:lnSpc>
                <a:spcPct val="150000"/>
              </a:lnSpc>
            </a:pPr>
            <a:r>
              <a:rPr lang="en-US" altLang="zh-CN" sz="2400"/>
              <a:t>(&lt;) </a:t>
            </a:r>
            <a:r>
              <a:rPr lang="zh-CN" altLang="en-US" sz="2400"/>
              <a:t>小于 </a:t>
            </a:r>
            <a:r>
              <a:rPr lang="en-US" altLang="zh-CN" sz="2400"/>
              <a:t>------ $lt</a:t>
            </a:r>
          </a:p>
          <a:p>
            <a:pPr>
              <a:lnSpc>
                <a:spcPct val="150000"/>
              </a:lnSpc>
            </a:pPr>
            <a:r>
              <a:rPr lang="en-US" altLang="zh-CN" sz="2400"/>
              <a:t>(&gt;=) </a:t>
            </a:r>
            <a:r>
              <a:rPr lang="zh-CN" altLang="en-US" sz="2400"/>
              <a:t>大于等于 </a:t>
            </a:r>
            <a:r>
              <a:rPr lang="en-US" altLang="zh-CN" sz="2400"/>
              <a:t>------ $gte</a:t>
            </a:r>
          </a:p>
          <a:p>
            <a:pPr>
              <a:lnSpc>
                <a:spcPct val="150000"/>
              </a:lnSpc>
            </a:pPr>
            <a:r>
              <a:rPr lang="en-US" altLang="zh-CN" sz="2400"/>
              <a:t>(&lt;= ) </a:t>
            </a:r>
            <a:r>
              <a:rPr lang="zh-CN" altLang="en-US" sz="2400"/>
              <a:t>小于等于 </a:t>
            </a:r>
            <a:r>
              <a:rPr lang="en-US" altLang="zh-CN" sz="2400"/>
              <a:t>------ $lte</a:t>
            </a:r>
          </a:p>
          <a:p>
            <a:pPr>
              <a:lnSpc>
                <a:spcPct val="150000"/>
              </a:lnSpc>
            </a:pPr>
            <a:r>
              <a:rPr lang="en-US" altLang="zh-CN" sz="2400"/>
              <a:t>(&lt;&gt;) </a:t>
            </a:r>
            <a:r>
              <a:rPr lang="zh-CN" altLang="en-US" sz="2400"/>
              <a:t>不等于</a:t>
            </a:r>
            <a:r>
              <a:rPr lang="en-US" altLang="zh-CN" sz="2400"/>
              <a:t>-------$ne</a:t>
            </a:r>
          </a:p>
          <a:p>
            <a:pPr>
              <a:lnSpc>
                <a:spcPct val="150000"/>
              </a:lnSpc>
            </a:pPr>
            <a:endParaRPr lang="zh-CN" altLang="en-US" sz="2400"/>
          </a:p>
        </p:txBody>
      </p:sp>
      <p:sp>
        <p:nvSpPr>
          <p:cNvPr id="4" name="日期占位符 3">
            <a:extLst>
              <a:ext uri="{FF2B5EF4-FFF2-40B4-BE49-F238E27FC236}">
                <a16:creationId xmlns:a16="http://schemas.microsoft.com/office/drawing/2014/main" id="{5E0FEBE0-34E4-4428-B5A0-8F02D3D034C3}"/>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52229" name="灯片编号占位符 4">
            <a:extLst>
              <a:ext uri="{FF2B5EF4-FFF2-40B4-BE49-F238E27FC236}">
                <a16:creationId xmlns:a16="http://schemas.microsoft.com/office/drawing/2014/main" id="{5E5C9048-42AA-4D0A-AAD9-79B5B0CE373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73879C9-ADE9-44AB-9E56-60104EC49A4B}" type="slidenum">
              <a:rPr lang="zh-CN" altLang="en-US" sz="2400">
                <a:solidFill>
                  <a:schemeClr val="accent2"/>
                </a:solidFill>
                <a:latin typeface="Times New Roman" panose="02020603050405020304" pitchFamily="18" charset="0"/>
              </a:rPr>
              <a:pPr>
                <a:spcBef>
                  <a:spcPct val="0"/>
                </a:spcBef>
                <a:buClrTx/>
                <a:buSzTx/>
                <a:buFontTx/>
                <a:buNone/>
              </a:pPr>
              <a:t>76</a:t>
            </a:fld>
            <a:endParaRPr lang="en-US" altLang="zh-CN" sz="2400">
              <a:solidFill>
                <a:schemeClr val="accent2"/>
              </a:solidFill>
              <a:latin typeface="Times New Roman" panose="02020603050405020304" pitchFamily="18" charset="0"/>
            </a:endParaRPr>
          </a:p>
        </p:txBody>
      </p:sp>
      <p:sp>
        <p:nvSpPr>
          <p:cNvPr id="52230" name="页脚占位符 5">
            <a:extLst>
              <a:ext uri="{FF2B5EF4-FFF2-40B4-BE49-F238E27FC236}">
                <a16:creationId xmlns:a16="http://schemas.microsoft.com/office/drawing/2014/main" id="{6498D1CE-7D41-4987-8EE8-4FC2E0A394A2}"/>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3F28A006-CDA0-4FC4-8F14-159E0AFDC7DE}"/>
              </a:ext>
            </a:extLst>
          </p:cNvPr>
          <p:cNvSpPr>
            <a:spLocks noGrp="1"/>
          </p:cNvSpPr>
          <p:nvPr>
            <p:ph type="title"/>
          </p:nvPr>
        </p:nvSpPr>
        <p:spPr/>
        <p:txBody>
          <a:bodyPr/>
          <a:lstStyle/>
          <a:p>
            <a:r>
              <a:rPr lang="zh-CN" altLang="en-US"/>
              <a:t>条件操作符示例</a:t>
            </a:r>
          </a:p>
        </p:txBody>
      </p:sp>
      <p:sp>
        <p:nvSpPr>
          <p:cNvPr id="53251" name="内容占位符 2">
            <a:extLst>
              <a:ext uri="{FF2B5EF4-FFF2-40B4-BE49-F238E27FC236}">
                <a16:creationId xmlns:a16="http://schemas.microsoft.com/office/drawing/2014/main" id="{FD0B1E9F-190D-4BE2-851F-34BCEDB7ED7F}"/>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735B9308-371D-4E18-ABBE-78CC3AEB2318}"/>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53253" name="灯片编号占位符 4">
            <a:extLst>
              <a:ext uri="{FF2B5EF4-FFF2-40B4-BE49-F238E27FC236}">
                <a16:creationId xmlns:a16="http://schemas.microsoft.com/office/drawing/2014/main" id="{9869C9F4-599A-4281-A6D4-3A6F35FBF61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667CDBE-2ACF-409E-810F-3B440DF3CC26}" type="slidenum">
              <a:rPr lang="zh-CN" altLang="en-US" sz="2400">
                <a:solidFill>
                  <a:schemeClr val="accent2"/>
                </a:solidFill>
                <a:latin typeface="Times New Roman" panose="02020603050405020304" pitchFamily="18" charset="0"/>
              </a:rPr>
              <a:pPr>
                <a:spcBef>
                  <a:spcPct val="0"/>
                </a:spcBef>
                <a:buClrTx/>
                <a:buSzTx/>
                <a:buFontTx/>
                <a:buNone/>
              </a:pPr>
              <a:t>77</a:t>
            </a:fld>
            <a:endParaRPr lang="en-US" altLang="zh-CN" sz="2400">
              <a:solidFill>
                <a:schemeClr val="accent2"/>
              </a:solidFill>
              <a:latin typeface="Times New Roman" panose="02020603050405020304" pitchFamily="18" charset="0"/>
            </a:endParaRPr>
          </a:p>
        </p:txBody>
      </p:sp>
      <p:sp>
        <p:nvSpPr>
          <p:cNvPr id="53254" name="页脚占位符 5">
            <a:extLst>
              <a:ext uri="{FF2B5EF4-FFF2-40B4-BE49-F238E27FC236}">
                <a16:creationId xmlns:a16="http://schemas.microsoft.com/office/drawing/2014/main" id="{45BBD5A9-7F49-4D04-9366-B1486280AFED}"/>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3255" name="图片 1">
            <a:extLst>
              <a:ext uri="{FF2B5EF4-FFF2-40B4-BE49-F238E27FC236}">
                <a16:creationId xmlns:a16="http://schemas.microsoft.com/office/drawing/2014/main" id="{2DBF6E78-0432-4A5D-94F0-2DE9873679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8" y="1890713"/>
            <a:ext cx="91154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70001D64-5059-4DB0-AA8F-6FAD193AC356}"/>
              </a:ext>
            </a:extLst>
          </p:cNvPr>
          <p:cNvSpPr>
            <a:spLocks noGrp="1"/>
          </p:cNvSpPr>
          <p:nvPr>
            <p:ph type="title"/>
          </p:nvPr>
        </p:nvSpPr>
        <p:spPr/>
        <p:txBody>
          <a:bodyPr/>
          <a:lstStyle/>
          <a:p>
            <a:r>
              <a:rPr lang="zh-CN" altLang="en-US"/>
              <a:t>大于操作符 </a:t>
            </a:r>
            <a:r>
              <a:rPr lang="en-US" altLang="zh-CN"/>
              <a:t>- $gt</a:t>
            </a:r>
            <a:endParaRPr lang="zh-CN" altLang="en-US"/>
          </a:p>
        </p:txBody>
      </p:sp>
      <p:sp>
        <p:nvSpPr>
          <p:cNvPr id="54275" name="内容占位符 2">
            <a:extLst>
              <a:ext uri="{FF2B5EF4-FFF2-40B4-BE49-F238E27FC236}">
                <a16:creationId xmlns:a16="http://schemas.microsoft.com/office/drawing/2014/main" id="{70E75E62-7B7E-4F08-A9CE-0F9247AA4EFC}"/>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7B3314D-641D-4075-BAE2-F46A2C55A61D}"/>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54277" name="灯片编号占位符 4">
            <a:extLst>
              <a:ext uri="{FF2B5EF4-FFF2-40B4-BE49-F238E27FC236}">
                <a16:creationId xmlns:a16="http://schemas.microsoft.com/office/drawing/2014/main" id="{24D71937-3EE4-48E6-9352-6C2E0EF47563}"/>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022E7B3-0D01-4F7C-A5C7-2A693DB0E397}" type="slidenum">
              <a:rPr lang="zh-CN" altLang="en-US" sz="2400">
                <a:solidFill>
                  <a:schemeClr val="accent2"/>
                </a:solidFill>
                <a:latin typeface="Times New Roman" panose="02020603050405020304" pitchFamily="18" charset="0"/>
              </a:rPr>
              <a:pPr>
                <a:spcBef>
                  <a:spcPct val="0"/>
                </a:spcBef>
                <a:buClrTx/>
                <a:buSzTx/>
                <a:buFontTx/>
                <a:buNone/>
              </a:pPr>
              <a:t>78</a:t>
            </a:fld>
            <a:endParaRPr lang="en-US" altLang="zh-CN" sz="2400">
              <a:solidFill>
                <a:schemeClr val="accent2"/>
              </a:solidFill>
              <a:latin typeface="Times New Roman" panose="02020603050405020304" pitchFamily="18" charset="0"/>
            </a:endParaRPr>
          </a:p>
        </p:txBody>
      </p:sp>
      <p:sp>
        <p:nvSpPr>
          <p:cNvPr id="54278" name="页脚占位符 5">
            <a:extLst>
              <a:ext uri="{FF2B5EF4-FFF2-40B4-BE49-F238E27FC236}">
                <a16:creationId xmlns:a16="http://schemas.microsoft.com/office/drawing/2014/main" id="{3C6EA06D-55A5-41D4-BBF7-4D1DE71F6A4F}"/>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4279" name="图片 2">
            <a:extLst>
              <a:ext uri="{FF2B5EF4-FFF2-40B4-BE49-F238E27FC236}">
                <a16:creationId xmlns:a16="http://schemas.microsoft.com/office/drawing/2014/main" id="{519E28B6-A7E6-4917-8C94-B61682EB03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463" y="1371600"/>
            <a:ext cx="4314825"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图片 4">
            <a:extLst>
              <a:ext uri="{FF2B5EF4-FFF2-40B4-BE49-F238E27FC236}">
                <a16:creationId xmlns:a16="http://schemas.microsoft.com/office/drawing/2014/main" id="{C0F5E3CC-DBF9-460B-B31A-776A20E27435}"/>
              </a:ext>
            </a:extLst>
          </p:cNvPr>
          <p:cNvPicPr>
            <a:picLocks noChangeAspect="1"/>
          </p:cNvPicPr>
          <p:nvPr/>
        </p:nvPicPr>
        <p:blipFill>
          <a:blip r:embed="rId3">
            <a:extLst>
              <a:ext uri="{28A0092B-C50C-407E-A947-70E740481C1C}">
                <a14:useLocalDpi xmlns:a14="http://schemas.microsoft.com/office/drawing/2010/main" val="0"/>
              </a:ext>
            </a:extLst>
          </a:blip>
          <a:srcRect t="14392"/>
          <a:stretch>
            <a:fillRect/>
          </a:stretch>
        </p:blipFill>
        <p:spPr bwMode="auto">
          <a:xfrm>
            <a:off x="-79375" y="4149725"/>
            <a:ext cx="9188450"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30F24AE7-73F6-4DC5-96A3-2CFB3BEE1D26}"/>
              </a:ext>
            </a:extLst>
          </p:cNvPr>
          <p:cNvSpPr>
            <a:spLocks noGrp="1"/>
          </p:cNvSpPr>
          <p:nvPr>
            <p:ph type="title"/>
          </p:nvPr>
        </p:nvSpPr>
        <p:spPr/>
        <p:txBody>
          <a:bodyPr/>
          <a:lstStyle/>
          <a:p>
            <a:r>
              <a:rPr lang="zh-CN" altLang="en-US"/>
              <a:t>大于等于操作符 </a:t>
            </a:r>
            <a:r>
              <a:rPr lang="en-US" altLang="zh-CN"/>
              <a:t>- $gte</a:t>
            </a:r>
            <a:endParaRPr lang="zh-CN" altLang="en-US"/>
          </a:p>
        </p:txBody>
      </p:sp>
      <p:sp>
        <p:nvSpPr>
          <p:cNvPr id="55299" name="内容占位符 2">
            <a:extLst>
              <a:ext uri="{FF2B5EF4-FFF2-40B4-BE49-F238E27FC236}">
                <a16:creationId xmlns:a16="http://schemas.microsoft.com/office/drawing/2014/main" id="{B0434A4F-C095-4AB0-A94F-DCB0D2F778A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16F01CC-D195-4ED2-9A2F-B29F9B1440FF}"/>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55301" name="灯片编号占位符 4">
            <a:extLst>
              <a:ext uri="{FF2B5EF4-FFF2-40B4-BE49-F238E27FC236}">
                <a16:creationId xmlns:a16="http://schemas.microsoft.com/office/drawing/2014/main" id="{B336B582-A758-41F1-AB74-3BA1BD588BE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7F69CC3-2BFD-40A3-A5BF-747029B4ACC4}" type="slidenum">
              <a:rPr lang="zh-CN" altLang="en-US" sz="2400">
                <a:solidFill>
                  <a:schemeClr val="accent2"/>
                </a:solidFill>
                <a:latin typeface="Times New Roman" panose="02020603050405020304" pitchFamily="18" charset="0"/>
              </a:rPr>
              <a:pPr>
                <a:spcBef>
                  <a:spcPct val="0"/>
                </a:spcBef>
                <a:buClrTx/>
                <a:buSzTx/>
                <a:buFontTx/>
                <a:buNone/>
              </a:pPr>
              <a:t>79</a:t>
            </a:fld>
            <a:endParaRPr lang="en-US" altLang="zh-CN" sz="2400">
              <a:solidFill>
                <a:schemeClr val="accent2"/>
              </a:solidFill>
              <a:latin typeface="Times New Roman" panose="02020603050405020304" pitchFamily="18" charset="0"/>
            </a:endParaRPr>
          </a:p>
        </p:txBody>
      </p:sp>
      <p:sp>
        <p:nvSpPr>
          <p:cNvPr id="55302" name="页脚占位符 5">
            <a:extLst>
              <a:ext uri="{FF2B5EF4-FFF2-40B4-BE49-F238E27FC236}">
                <a16:creationId xmlns:a16="http://schemas.microsoft.com/office/drawing/2014/main" id="{ECE87A09-F64A-4101-843D-4424EFB68BD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5303" name="图片 1">
            <a:extLst>
              <a:ext uri="{FF2B5EF4-FFF2-40B4-BE49-F238E27FC236}">
                <a16:creationId xmlns:a16="http://schemas.microsoft.com/office/drawing/2014/main" id="{40932274-B35E-4215-BBA8-BEE889549D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44577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图片 2">
            <a:extLst>
              <a:ext uri="{FF2B5EF4-FFF2-40B4-BE49-F238E27FC236}">
                <a16:creationId xmlns:a16="http://schemas.microsoft.com/office/drawing/2014/main" id="{418D6472-E926-48F1-954B-1DFD1EB31B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3584575"/>
            <a:ext cx="903605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70B2D-0846-4C05-A247-53B4FED1681B}"/>
              </a:ext>
            </a:extLst>
          </p:cNvPr>
          <p:cNvSpPr>
            <a:spLocks noGrp="1"/>
          </p:cNvSpPr>
          <p:nvPr>
            <p:ph type="title"/>
          </p:nvPr>
        </p:nvSpPr>
        <p:spPr/>
        <p:txBody>
          <a:bodyPr/>
          <a:lstStyle/>
          <a:p>
            <a:r>
              <a:rPr lang="en-US" altLang="zh-CN" sz="4400" dirty="0"/>
              <a:t>NoSQL</a:t>
            </a:r>
            <a:r>
              <a:rPr lang="zh-CN" altLang="en-US" sz="4400" dirty="0"/>
              <a:t>数据库</a:t>
            </a:r>
            <a:r>
              <a:rPr lang="en-US" altLang="zh-CN" sz="4400" dirty="0"/>
              <a:t>-</a:t>
            </a:r>
            <a:r>
              <a:rPr lang="zh-CN" altLang="en-US" sz="4400" dirty="0">
                <a:solidFill>
                  <a:srgbClr val="FF0000"/>
                </a:solidFill>
              </a:rPr>
              <a:t>文档存储</a:t>
            </a:r>
            <a:endParaRPr lang="zh-CN" altLang="en-US" dirty="0"/>
          </a:p>
        </p:txBody>
      </p:sp>
      <p:sp>
        <p:nvSpPr>
          <p:cNvPr id="3" name="内容占位符 2">
            <a:extLst>
              <a:ext uri="{FF2B5EF4-FFF2-40B4-BE49-F238E27FC236}">
                <a16:creationId xmlns:a16="http://schemas.microsoft.com/office/drawing/2014/main" id="{1536E264-D584-4614-97F0-80181DC98A55}"/>
              </a:ext>
            </a:extLst>
          </p:cNvPr>
          <p:cNvSpPr>
            <a:spLocks noGrp="1"/>
          </p:cNvSpPr>
          <p:nvPr>
            <p:ph idx="1"/>
          </p:nvPr>
        </p:nvSpPr>
        <p:spPr/>
        <p:txBody>
          <a:bodyPr/>
          <a:lstStyle/>
          <a:p>
            <a:pPr>
              <a:lnSpc>
                <a:spcPct val="150000"/>
              </a:lnSpc>
            </a:pPr>
            <a:r>
              <a:rPr lang="zh-CN" altLang="en-US" sz="2800" dirty="0"/>
              <a:t>不适用案例</a:t>
            </a:r>
          </a:p>
          <a:p>
            <a:pPr lvl="1">
              <a:lnSpc>
                <a:spcPct val="150000"/>
              </a:lnSpc>
            </a:pPr>
            <a:r>
              <a:rPr lang="zh-CN" altLang="en-US" sz="2000" dirty="0"/>
              <a:t>包含多项操作的复杂事务，文档数据库不适合执行跨文档的原子操作</a:t>
            </a:r>
          </a:p>
          <a:p>
            <a:pPr lvl="1">
              <a:lnSpc>
                <a:spcPct val="150000"/>
              </a:lnSpc>
            </a:pPr>
            <a:r>
              <a:rPr lang="zh-CN" altLang="en-US" sz="2000" dirty="0"/>
              <a:t>查询持续变化的聚合结构，虽然文档数据库对模式不施加任何限制，但是如果要即时查询这些持续可变的实体，那么所用的查询命令也要不断变化，所以就需要以最低级别的粒度来保存聚合，这实际上就等于要统一数据格式</a:t>
            </a:r>
          </a:p>
        </p:txBody>
      </p:sp>
      <p:sp>
        <p:nvSpPr>
          <p:cNvPr id="4" name="日期占位符 3">
            <a:extLst>
              <a:ext uri="{FF2B5EF4-FFF2-40B4-BE49-F238E27FC236}">
                <a16:creationId xmlns:a16="http://schemas.microsoft.com/office/drawing/2014/main" id="{AFD8D047-46EE-40AC-96CD-7DE687787003}"/>
              </a:ext>
            </a:extLst>
          </p:cNvPr>
          <p:cNvSpPr>
            <a:spLocks noGrp="1"/>
          </p:cNvSpPr>
          <p:nvPr>
            <p:ph type="dt" sz="half" idx="10"/>
          </p:nvPr>
        </p:nvSpPr>
        <p:spPr/>
        <p:txBody>
          <a:bodyPr/>
          <a:lstStyle/>
          <a:p>
            <a:pPr>
              <a:defRPr/>
            </a:pPr>
            <a:fld id="{372411FA-2896-48E8-91D9-C536406EB499}" type="datetime3">
              <a:rPr lang="zh-CN" altLang="en-US" smtClean="0"/>
              <a:pPr>
                <a:defRPr/>
              </a:pPr>
              <a:t>2021年11月10日星期三</a:t>
            </a:fld>
            <a:endParaRPr lang="en-US" altLang="zh-CN"/>
          </a:p>
        </p:txBody>
      </p:sp>
      <p:sp>
        <p:nvSpPr>
          <p:cNvPr id="5" name="灯片编号占位符 4">
            <a:extLst>
              <a:ext uri="{FF2B5EF4-FFF2-40B4-BE49-F238E27FC236}">
                <a16:creationId xmlns:a16="http://schemas.microsoft.com/office/drawing/2014/main" id="{1244F64F-F376-488B-AD98-9D6D5C3B8244}"/>
              </a:ext>
            </a:extLst>
          </p:cNvPr>
          <p:cNvSpPr>
            <a:spLocks noGrp="1"/>
          </p:cNvSpPr>
          <p:nvPr>
            <p:ph type="sldNum" sz="quarter" idx="11"/>
          </p:nvPr>
        </p:nvSpPr>
        <p:spPr/>
        <p:txBody>
          <a:bodyPr/>
          <a:lstStyle/>
          <a:p>
            <a:fld id="{551A4645-A521-489F-9B47-2CBBB3B14B55}" type="slidenum">
              <a:rPr lang="zh-CN" altLang="en-US" smtClean="0"/>
              <a:pPr/>
              <a:t>8</a:t>
            </a:fld>
            <a:endParaRPr lang="en-US" altLang="zh-CN"/>
          </a:p>
        </p:txBody>
      </p:sp>
      <p:sp>
        <p:nvSpPr>
          <p:cNvPr id="6" name="页脚占位符 5">
            <a:extLst>
              <a:ext uri="{FF2B5EF4-FFF2-40B4-BE49-F238E27FC236}">
                <a16:creationId xmlns:a16="http://schemas.microsoft.com/office/drawing/2014/main" id="{B54398AD-0427-486B-A16F-B50165E3E60E}"/>
              </a:ext>
            </a:extLst>
          </p:cNvPr>
          <p:cNvSpPr>
            <a:spLocks noGrp="1"/>
          </p:cNvSpPr>
          <p:nvPr>
            <p:ph type="ftr" sz="quarter" idx="12"/>
          </p:nvPr>
        </p:nvSpPr>
        <p:spPr/>
        <p:txBody>
          <a:bodyPr/>
          <a:lstStyle/>
          <a:p>
            <a:pPr>
              <a:defRPr/>
            </a:pPr>
            <a:r>
              <a:rPr lang="zh-CN" altLang="en-US"/>
              <a:t>大数据管理----前言</a:t>
            </a:r>
            <a:endParaRPr lang="zh-CN" altLang="zh-CN"/>
          </a:p>
        </p:txBody>
      </p:sp>
    </p:spTree>
    <p:extLst>
      <p:ext uri="{BB962C8B-B14F-4D97-AF65-F5344CB8AC3E}">
        <p14:creationId xmlns:p14="http://schemas.microsoft.com/office/powerpoint/2010/main" val="3218639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FAFBCBF2-D37D-4720-AFC5-9473B3833D47}"/>
              </a:ext>
            </a:extLst>
          </p:cNvPr>
          <p:cNvSpPr>
            <a:spLocks noGrp="1"/>
          </p:cNvSpPr>
          <p:nvPr>
            <p:ph type="title"/>
          </p:nvPr>
        </p:nvSpPr>
        <p:spPr/>
        <p:txBody>
          <a:bodyPr/>
          <a:lstStyle/>
          <a:p>
            <a:r>
              <a:rPr lang="zh-CN" altLang="en-US"/>
              <a:t>小于操作符 </a:t>
            </a:r>
            <a:r>
              <a:rPr lang="en-US" altLang="zh-CN"/>
              <a:t>- $lt</a:t>
            </a:r>
            <a:endParaRPr lang="zh-CN" altLang="en-US"/>
          </a:p>
        </p:txBody>
      </p:sp>
      <p:sp>
        <p:nvSpPr>
          <p:cNvPr id="56323" name="内容占位符 2">
            <a:extLst>
              <a:ext uri="{FF2B5EF4-FFF2-40B4-BE49-F238E27FC236}">
                <a16:creationId xmlns:a16="http://schemas.microsoft.com/office/drawing/2014/main" id="{4A16FBE6-7E61-446F-B9F1-E1F25FD4731B}"/>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FF84C8DF-613E-498E-90A3-517106F2C109}"/>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56325" name="灯片编号占位符 4">
            <a:extLst>
              <a:ext uri="{FF2B5EF4-FFF2-40B4-BE49-F238E27FC236}">
                <a16:creationId xmlns:a16="http://schemas.microsoft.com/office/drawing/2014/main" id="{47B628C8-56A4-4E42-A75B-352526B4423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C645C19-802C-492A-A56A-BA4021AC7C99}" type="slidenum">
              <a:rPr lang="zh-CN" altLang="en-US" sz="2400">
                <a:solidFill>
                  <a:schemeClr val="accent2"/>
                </a:solidFill>
                <a:latin typeface="Times New Roman" panose="02020603050405020304" pitchFamily="18" charset="0"/>
              </a:rPr>
              <a:pPr>
                <a:spcBef>
                  <a:spcPct val="0"/>
                </a:spcBef>
                <a:buClrTx/>
                <a:buSzTx/>
                <a:buFontTx/>
                <a:buNone/>
              </a:pPr>
              <a:t>80</a:t>
            </a:fld>
            <a:endParaRPr lang="en-US" altLang="zh-CN" sz="2400">
              <a:solidFill>
                <a:schemeClr val="accent2"/>
              </a:solidFill>
              <a:latin typeface="Times New Roman" panose="02020603050405020304" pitchFamily="18" charset="0"/>
            </a:endParaRPr>
          </a:p>
        </p:txBody>
      </p:sp>
      <p:sp>
        <p:nvSpPr>
          <p:cNvPr id="56326" name="页脚占位符 5">
            <a:extLst>
              <a:ext uri="{FF2B5EF4-FFF2-40B4-BE49-F238E27FC236}">
                <a16:creationId xmlns:a16="http://schemas.microsoft.com/office/drawing/2014/main" id="{2B479604-187E-4D1B-8EB2-3001AE06982C}"/>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6327" name="图片 2">
            <a:extLst>
              <a:ext uri="{FF2B5EF4-FFF2-40B4-BE49-F238E27FC236}">
                <a16:creationId xmlns:a16="http://schemas.microsoft.com/office/drawing/2014/main" id="{E7E5E4A1-C80A-4811-81AD-FC1FEACBCB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371600"/>
            <a:ext cx="42672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图片 4">
            <a:extLst>
              <a:ext uri="{FF2B5EF4-FFF2-40B4-BE49-F238E27FC236}">
                <a16:creationId xmlns:a16="http://schemas.microsoft.com/office/drawing/2014/main" id="{8791802F-8AA9-40BA-A077-71234787BC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856163"/>
            <a:ext cx="9144000"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6958B46B-49B9-4A79-A487-96065126E7FB}"/>
              </a:ext>
            </a:extLst>
          </p:cNvPr>
          <p:cNvSpPr>
            <a:spLocks noGrp="1"/>
          </p:cNvSpPr>
          <p:nvPr>
            <p:ph type="title"/>
          </p:nvPr>
        </p:nvSpPr>
        <p:spPr/>
        <p:txBody>
          <a:bodyPr/>
          <a:lstStyle/>
          <a:p>
            <a:r>
              <a:rPr lang="zh-CN" altLang="en-US"/>
              <a:t>小于操作符 </a:t>
            </a:r>
            <a:r>
              <a:rPr lang="en-US" altLang="zh-CN"/>
              <a:t>- $lte</a:t>
            </a:r>
            <a:endParaRPr lang="zh-CN" altLang="en-US"/>
          </a:p>
        </p:txBody>
      </p:sp>
      <p:sp>
        <p:nvSpPr>
          <p:cNvPr id="57347" name="内容占位符 2">
            <a:extLst>
              <a:ext uri="{FF2B5EF4-FFF2-40B4-BE49-F238E27FC236}">
                <a16:creationId xmlns:a16="http://schemas.microsoft.com/office/drawing/2014/main" id="{625E2B45-E84B-418D-B1E4-07DEF7EAB453}"/>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F25AB575-32E2-4655-A578-20903B5A57CE}"/>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57349" name="灯片编号占位符 4">
            <a:extLst>
              <a:ext uri="{FF2B5EF4-FFF2-40B4-BE49-F238E27FC236}">
                <a16:creationId xmlns:a16="http://schemas.microsoft.com/office/drawing/2014/main" id="{CE6FB415-928A-410D-8761-C638E4F746B3}"/>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EFA860DF-73F1-492E-9BF9-06EAB4E0CEF4}" type="slidenum">
              <a:rPr lang="zh-CN" altLang="en-US" sz="2400">
                <a:solidFill>
                  <a:schemeClr val="accent2"/>
                </a:solidFill>
                <a:latin typeface="Times New Roman" panose="02020603050405020304" pitchFamily="18" charset="0"/>
              </a:rPr>
              <a:pPr>
                <a:spcBef>
                  <a:spcPct val="0"/>
                </a:spcBef>
                <a:buClrTx/>
                <a:buSzTx/>
                <a:buFontTx/>
                <a:buNone/>
              </a:pPr>
              <a:t>81</a:t>
            </a:fld>
            <a:endParaRPr lang="en-US" altLang="zh-CN" sz="2400">
              <a:solidFill>
                <a:schemeClr val="accent2"/>
              </a:solidFill>
              <a:latin typeface="Times New Roman" panose="02020603050405020304" pitchFamily="18" charset="0"/>
            </a:endParaRPr>
          </a:p>
        </p:txBody>
      </p:sp>
      <p:sp>
        <p:nvSpPr>
          <p:cNvPr id="57350" name="页脚占位符 5">
            <a:extLst>
              <a:ext uri="{FF2B5EF4-FFF2-40B4-BE49-F238E27FC236}">
                <a16:creationId xmlns:a16="http://schemas.microsoft.com/office/drawing/2014/main" id="{2FC00A92-E088-4A7B-9837-CD496ABA2039}"/>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7351" name="图片 1">
            <a:extLst>
              <a:ext uri="{FF2B5EF4-FFF2-40B4-BE49-F238E27FC236}">
                <a16:creationId xmlns:a16="http://schemas.microsoft.com/office/drawing/2014/main" id="{F3D033E6-1312-41E5-A7CC-DE60E5C02F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90650"/>
            <a:ext cx="48387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图片 2">
            <a:extLst>
              <a:ext uri="{FF2B5EF4-FFF2-40B4-BE49-F238E27FC236}">
                <a16:creationId xmlns:a16="http://schemas.microsoft.com/office/drawing/2014/main" id="{BF8F0F78-B51E-45E8-B142-278884377E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 y="4105275"/>
            <a:ext cx="90297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A27638A7-C26D-4519-B699-618C1FAE516E}"/>
              </a:ext>
            </a:extLst>
          </p:cNvPr>
          <p:cNvSpPr>
            <a:spLocks noGrp="1"/>
          </p:cNvSpPr>
          <p:nvPr>
            <p:ph type="title"/>
          </p:nvPr>
        </p:nvSpPr>
        <p:spPr/>
        <p:txBody>
          <a:bodyPr/>
          <a:lstStyle/>
          <a:p>
            <a:r>
              <a:rPr lang="zh-CN" altLang="en-US"/>
              <a:t>大于和小于</a:t>
            </a:r>
            <a:r>
              <a:rPr lang="en-US" altLang="zh-CN"/>
              <a:t>- $lt </a:t>
            </a:r>
            <a:r>
              <a:rPr lang="zh-CN" altLang="en-US"/>
              <a:t>和 </a:t>
            </a:r>
            <a:r>
              <a:rPr lang="en-US" altLang="zh-CN"/>
              <a:t>$gt</a:t>
            </a:r>
            <a:endParaRPr lang="zh-CN" altLang="en-US"/>
          </a:p>
        </p:txBody>
      </p:sp>
      <p:pic>
        <p:nvPicPr>
          <p:cNvPr id="58371" name="内容占位符 2">
            <a:extLst>
              <a:ext uri="{FF2B5EF4-FFF2-40B4-BE49-F238E27FC236}">
                <a16:creationId xmlns:a16="http://schemas.microsoft.com/office/drawing/2014/main" id="{6ADAEAC0-6235-4732-8D8C-70A612B5D3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4437063"/>
            <a:ext cx="9244013" cy="1809750"/>
          </a:xfrm>
        </p:spPr>
      </p:pic>
      <p:sp>
        <p:nvSpPr>
          <p:cNvPr id="4" name="日期占位符 3">
            <a:extLst>
              <a:ext uri="{FF2B5EF4-FFF2-40B4-BE49-F238E27FC236}">
                <a16:creationId xmlns:a16="http://schemas.microsoft.com/office/drawing/2014/main" id="{EE844DAE-6C19-4AB1-8622-AED23939BD46}"/>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58373" name="灯片编号占位符 4">
            <a:extLst>
              <a:ext uri="{FF2B5EF4-FFF2-40B4-BE49-F238E27FC236}">
                <a16:creationId xmlns:a16="http://schemas.microsoft.com/office/drawing/2014/main" id="{00C4B56D-9ACB-4FBD-8B7B-707D7BEBE9B9}"/>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F6CDF7F-DD4A-4379-8770-7065817389EC}" type="slidenum">
              <a:rPr lang="zh-CN" altLang="en-US" sz="2400">
                <a:solidFill>
                  <a:schemeClr val="accent2"/>
                </a:solidFill>
                <a:latin typeface="Times New Roman" panose="02020603050405020304" pitchFamily="18" charset="0"/>
              </a:rPr>
              <a:pPr>
                <a:spcBef>
                  <a:spcPct val="0"/>
                </a:spcBef>
                <a:buClrTx/>
                <a:buSzTx/>
                <a:buFontTx/>
                <a:buNone/>
              </a:pPr>
              <a:t>82</a:t>
            </a:fld>
            <a:endParaRPr lang="en-US" altLang="zh-CN" sz="2400">
              <a:solidFill>
                <a:schemeClr val="accent2"/>
              </a:solidFill>
              <a:latin typeface="Times New Roman" panose="02020603050405020304" pitchFamily="18" charset="0"/>
            </a:endParaRPr>
          </a:p>
        </p:txBody>
      </p:sp>
      <p:sp>
        <p:nvSpPr>
          <p:cNvPr id="58374" name="页脚占位符 5">
            <a:extLst>
              <a:ext uri="{FF2B5EF4-FFF2-40B4-BE49-F238E27FC236}">
                <a16:creationId xmlns:a16="http://schemas.microsoft.com/office/drawing/2014/main" id="{B2AAC4BE-C375-46CA-A2D5-8716B2D1D90D}"/>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8375" name="图片 1">
            <a:extLst>
              <a:ext uri="{FF2B5EF4-FFF2-40B4-BE49-F238E27FC236}">
                <a16:creationId xmlns:a16="http://schemas.microsoft.com/office/drawing/2014/main" id="{CAF8E25B-71E6-4D78-B3A5-298EB976E8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404938"/>
            <a:ext cx="58483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EE466189-5690-41B4-8E4C-0A106E4C09AF}"/>
              </a:ext>
            </a:extLst>
          </p:cNvPr>
          <p:cNvSpPr>
            <a:spLocks noGrp="1"/>
          </p:cNvSpPr>
          <p:nvPr>
            <p:ph type="title"/>
          </p:nvPr>
        </p:nvSpPr>
        <p:spPr/>
        <p:txBody>
          <a:bodyPr/>
          <a:lstStyle/>
          <a:p>
            <a:r>
              <a:rPr lang="zh-CN" altLang="en-US"/>
              <a:t>条件操作符 </a:t>
            </a:r>
            <a:r>
              <a:rPr lang="en-US" altLang="zh-CN"/>
              <a:t>$type</a:t>
            </a:r>
            <a:endParaRPr lang="zh-CN" altLang="en-US"/>
          </a:p>
        </p:txBody>
      </p:sp>
      <p:sp>
        <p:nvSpPr>
          <p:cNvPr id="59395" name="内容占位符 2">
            <a:extLst>
              <a:ext uri="{FF2B5EF4-FFF2-40B4-BE49-F238E27FC236}">
                <a16:creationId xmlns:a16="http://schemas.microsoft.com/office/drawing/2014/main" id="{71830389-0E0A-4034-8EC5-0165B7863237}"/>
              </a:ext>
            </a:extLst>
          </p:cNvPr>
          <p:cNvSpPr>
            <a:spLocks noGrp="1"/>
          </p:cNvSpPr>
          <p:nvPr>
            <p:ph idx="1"/>
          </p:nvPr>
        </p:nvSpPr>
        <p:spPr/>
        <p:txBody>
          <a:bodyPr/>
          <a:lstStyle/>
          <a:p>
            <a:pPr>
              <a:lnSpc>
                <a:spcPct val="150000"/>
              </a:lnSpc>
            </a:pPr>
            <a:r>
              <a:rPr lang="en-US" altLang="zh-CN" sz="2400"/>
              <a:t>$type</a:t>
            </a:r>
            <a:r>
              <a:rPr lang="zh-CN" altLang="en-US" sz="2400"/>
              <a:t>操作符是基于</a:t>
            </a:r>
            <a:r>
              <a:rPr lang="en-US" altLang="zh-CN" sz="2400"/>
              <a:t>BSON</a:t>
            </a:r>
            <a:r>
              <a:rPr lang="zh-CN" altLang="en-US" sz="2400"/>
              <a:t>类型来检索集合中匹配的数据类型，并返回结果</a:t>
            </a:r>
          </a:p>
        </p:txBody>
      </p:sp>
      <p:sp>
        <p:nvSpPr>
          <p:cNvPr id="4" name="日期占位符 3">
            <a:extLst>
              <a:ext uri="{FF2B5EF4-FFF2-40B4-BE49-F238E27FC236}">
                <a16:creationId xmlns:a16="http://schemas.microsoft.com/office/drawing/2014/main" id="{D7DF40FA-9EA7-41FD-907C-05CB53F6DD33}"/>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59397" name="灯片编号占位符 4">
            <a:extLst>
              <a:ext uri="{FF2B5EF4-FFF2-40B4-BE49-F238E27FC236}">
                <a16:creationId xmlns:a16="http://schemas.microsoft.com/office/drawing/2014/main" id="{C498B269-A3B7-4702-A84A-03D45100491E}"/>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66A2EB8-66D3-4EEC-B5C9-10389285A719}" type="slidenum">
              <a:rPr lang="zh-CN" altLang="en-US" sz="2400">
                <a:solidFill>
                  <a:schemeClr val="accent2"/>
                </a:solidFill>
                <a:latin typeface="Times New Roman" panose="02020603050405020304" pitchFamily="18" charset="0"/>
              </a:rPr>
              <a:pPr>
                <a:spcBef>
                  <a:spcPct val="0"/>
                </a:spcBef>
                <a:buClrTx/>
                <a:buSzTx/>
                <a:buFontTx/>
                <a:buNone/>
              </a:pPr>
              <a:t>83</a:t>
            </a:fld>
            <a:endParaRPr lang="en-US" altLang="zh-CN" sz="2400">
              <a:solidFill>
                <a:schemeClr val="accent2"/>
              </a:solidFill>
              <a:latin typeface="Times New Roman" panose="02020603050405020304" pitchFamily="18" charset="0"/>
            </a:endParaRPr>
          </a:p>
        </p:txBody>
      </p:sp>
      <p:sp>
        <p:nvSpPr>
          <p:cNvPr id="59398" name="页脚占位符 5">
            <a:extLst>
              <a:ext uri="{FF2B5EF4-FFF2-40B4-BE49-F238E27FC236}">
                <a16:creationId xmlns:a16="http://schemas.microsoft.com/office/drawing/2014/main" id="{A55F301C-A661-4A52-B980-84EA798810E8}"/>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59399" name="图片 2">
            <a:extLst>
              <a:ext uri="{FF2B5EF4-FFF2-40B4-BE49-F238E27FC236}">
                <a16:creationId xmlns:a16="http://schemas.microsoft.com/office/drawing/2014/main" id="{DBD6E71A-B02F-48CE-86E8-4EA2238F6B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538413"/>
            <a:ext cx="3363913" cy="424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图片 4">
            <a:extLst>
              <a:ext uri="{FF2B5EF4-FFF2-40B4-BE49-F238E27FC236}">
                <a16:creationId xmlns:a16="http://schemas.microsoft.com/office/drawing/2014/main" id="{457990C1-A9EE-4EF0-B580-DC01BB84E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6563" y="2492375"/>
            <a:ext cx="4429125"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1B2039D6-5389-4D0C-8CC2-5D58FF862DF8}"/>
              </a:ext>
            </a:extLst>
          </p:cNvPr>
          <p:cNvSpPr>
            <a:spLocks noGrp="1"/>
          </p:cNvSpPr>
          <p:nvPr>
            <p:ph type="title"/>
          </p:nvPr>
        </p:nvSpPr>
        <p:spPr/>
        <p:txBody>
          <a:bodyPr/>
          <a:lstStyle/>
          <a:p>
            <a:r>
              <a:rPr lang="en-US" altLang="zh-CN"/>
              <a:t>$type </a:t>
            </a:r>
            <a:r>
              <a:rPr lang="zh-CN" altLang="en-US"/>
              <a:t>实例</a:t>
            </a:r>
          </a:p>
        </p:txBody>
      </p:sp>
      <p:sp>
        <p:nvSpPr>
          <p:cNvPr id="60419" name="内容占位符 2">
            <a:extLst>
              <a:ext uri="{FF2B5EF4-FFF2-40B4-BE49-F238E27FC236}">
                <a16:creationId xmlns:a16="http://schemas.microsoft.com/office/drawing/2014/main" id="{234C7E3F-CC56-4E48-9931-DA49C5C7ECF1}"/>
              </a:ext>
            </a:extLst>
          </p:cNvPr>
          <p:cNvSpPr>
            <a:spLocks noGrp="1"/>
          </p:cNvSpPr>
          <p:nvPr>
            <p:ph idx="1"/>
          </p:nvPr>
        </p:nvSpPr>
        <p:spPr/>
        <p:txBody>
          <a:bodyPr/>
          <a:lstStyle/>
          <a:p>
            <a:r>
              <a:rPr lang="zh-CN" altLang="en-US" sz="2400"/>
              <a:t>获取 </a:t>
            </a:r>
            <a:r>
              <a:rPr lang="en-US" altLang="zh-CN" sz="2400"/>
              <a:t>"col" </a:t>
            </a:r>
            <a:r>
              <a:rPr lang="zh-CN" altLang="en-US" sz="2400"/>
              <a:t>集合中 </a:t>
            </a:r>
            <a:r>
              <a:rPr lang="en-US" altLang="zh-CN" sz="2400"/>
              <a:t>title </a:t>
            </a:r>
            <a:r>
              <a:rPr lang="zh-CN" altLang="en-US" sz="2400"/>
              <a:t>为 </a:t>
            </a:r>
            <a:r>
              <a:rPr lang="en-US" altLang="zh-CN" sz="2400"/>
              <a:t>String </a:t>
            </a:r>
            <a:r>
              <a:rPr lang="zh-CN" altLang="en-US" sz="2400"/>
              <a:t>的数据</a:t>
            </a:r>
            <a:endParaRPr lang="en-US" altLang="zh-CN" sz="2400"/>
          </a:p>
          <a:p>
            <a:endParaRPr lang="en-US" altLang="zh-CN" sz="2400"/>
          </a:p>
          <a:p>
            <a:pPr lvl="1"/>
            <a:r>
              <a:rPr lang="en-US" altLang="zh-CN" sz="2000"/>
              <a:t>db.col.find({"title" : {$type : 2}})</a:t>
            </a:r>
            <a:endParaRPr lang="zh-CN" altLang="en-US" sz="2000"/>
          </a:p>
        </p:txBody>
      </p:sp>
      <p:sp>
        <p:nvSpPr>
          <p:cNvPr id="4" name="日期占位符 3">
            <a:extLst>
              <a:ext uri="{FF2B5EF4-FFF2-40B4-BE49-F238E27FC236}">
                <a16:creationId xmlns:a16="http://schemas.microsoft.com/office/drawing/2014/main" id="{7A76FB6E-5A3B-4874-BD15-AFE08426EA9B}"/>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60421" name="灯片编号占位符 4">
            <a:extLst>
              <a:ext uri="{FF2B5EF4-FFF2-40B4-BE49-F238E27FC236}">
                <a16:creationId xmlns:a16="http://schemas.microsoft.com/office/drawing/2014/main" id="{EA25730F-CDB0-4EA3-9731-FAC086DFE635}"/>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75740D9-DBCD-489C-8466-286EE806386E}" type="slidenum">
              <a:rPr lang="zh-CN" altLang="en-US" sz="2400">
                <a:solidFill>
                  <a:schemeClr val="accent2"/>
                </a:solidFill>
                <a:latin typeface="Times New Roman" panose="02020603050405020304" pitchFamily="18" charset="0"/>
              </a:rPr>
              <a:pPr>
                <a:spcBef>
                  <a:spcPct val="0"/>
                </a:spcBef>
                <a:buClrTx/>
                <a:buSzTx/>
                <a:buFontTx/>
                <a:buNone/>
              </a:pPr>
              <a:t>84</a:t>
            </a:fld>
            <a:endParaRPr lang="en-US" altLang="zh-CN" sz="2400">
              <a:solidFill>
                <a:schemeClr val="accent2"/>
              </a:solidFill>
              <a:latin typeface="Times New Roman" panose="02020603050405020304" pitchFamily="18" charset="0"/>
            </a:endParaRPr>
          </a:p>
        </p:txBody>
      </p:sp>
      <p:sp>
        <p:nvSpPr>
          <p:cNvPr id="60422" name="页脚占位符 5">
            <a:extLst>
              <a:ext uri="{FF2B5EF4-FFF2-40B4-BE49-F238E27FC236}">
                <a16:creationId xmlns:a16="http://schemas.microsoft.com/office/drawing/2014/main" id="{50BA16F8-D616-4849-894F-553A57514263}"/>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9375B705-F99A-4D3D-85C5-143C0B49A562}"/>
              </a:ext>
            </a:extLst>
          </p:cNvPr>
          <p:cNvSpPr>
            <a:spLocks noGrp="1"/>
          </p:cNvSpPr>
          <p:nvPr>
            <p:ph type="title"/>
          </p:nvPr>
        </p:nvSpPr>
        <p:spPr/>
        <p:txBody>
          <a:bodyPr/>
          <a:lstStyle/>
          <a:p>
            <a:r>
              <a:rPr lang="zh-CN" altLang="en-US"/>
              <a:t>读取指定数量的数据记录</a:t>
            </a:r>
          </a:p>
        </p:txBody>
      </p:sp>
      <p:sp>
        <p:nvSpPr>
          <p:cNvPr id="58371" name="内容占位符 2">
            <a:extLst>
              <a:ext uri="{FF2B5EF4-FFF2-40B4-BE49-F238E27FC236}">
                <a16:creationId xmlns:a16="http://schemas.microsoft.com/office/drawing/2014/main" id="{14CE6C1B-D356-492A-A3CA-24148D3F8314}"/>
              </a:ext>
            </a:extLst>
          </p:cNvPr>
          <p:cNvSpPr>
            <a:spLocks noGrp="1"/>
          </p:cNvSpPr>
          <p:nvPr>
            <p:ph idx="1"/>
          </p:nvPr>
        </p:nvSpPr>
        <p:spPr/>
        <p:txBody>
          <a:bodyPr/>
          <a:lstStyle/>
          <a:p>
            <a:pPr>
              <a:lnSpc>
                <a:spcPct val="150000"/>
              </a:lnSpc>
              <a:defRPr/>
            </a:pPr>
            <a:r>
              <a:rPr lang="en-US" altLang="zh-CN" sz="2400" dirty="0"/>
              <a:t>limit()</a:t>
            </a:r>
            <a:r>
              <a:rPr lang="zh-CN" altLang="en-US" sz="2400" dirty="0"/>
              <a:t>方法</a:t>
            </a:r>
            <a:endParaRPr lang="en-US" altLang="zh-CN" sz="2400" dirty="0"/>
          </a:p>
          <a:p>
            <a:pPr lvl="1">
              <a:lnSpc>
                <a:spcPct val="150000"/>
              </a:lnSpc>
              <a:defRPr/>
            </a:pPr>
            <a:r>
              <a:rPr lang="zh-CN" altLang="en-US" sz="2000" dirty="0"/>
              <a:t>接受一个数字参数，该参数指定读取的记录条数</a:t>
            </a:r>
            <a:endParaRPr lang="en-US" altLang="zh-CN" sz="2000" dirty="0"/>
          </a:p>
          <a:p>
            <a:pPr lvl="1">
              <a:lnSpc>
                <a:spcPct val="150000"/>
              </a:lnSpc>
              <a:defRPr/>
            </a:pPr>
            <a:endParaRPr lang="en-US" altLang="zh-CN" sz="2000" dirty="0"/>
          </a:p>
          <a:p>
            <a:pPr marL="457200" lvl="1" indent="0">
              <a:lnSpc>
                <a:spcPct val="150000"/>
              </a:lnSpc>
              <a:buFontTx/>
              <a:buNone/>
              <a:defRPr/>
            </a:pPr>
            <a:r>
              <a:rPr lang="en-US" altLang="zh-CN" sz="1800" b="1" dirty="0"/>
              <a:t>     </a:t>
            </a:r>
            <a:r>
              <a:rPr lang="en-US" altLang="zh-CN" sz="1800" b="1" dirty="0" err="1"/>
              <a:t>db.COLLECTION_NAME.find</a:t>
            </a:r>
            <a:r>
              <a:rPr lang="en-US" altLang="zh-CN" sz="1800" b="1" dirty="0"/>
              <a:t>().limit(NUMBER)</a:t>
            </a:r>
          </a:p>
          <a:p>
            <a:pPr marL="457200" lvl="1" indent="0">
              <a:lnSpc>
                <a:spcPct val="150000"/>
              </a:lnSpc>
              <a:buFontTx/>
              <a:buNone/>
              <a:defRPr/>
            </a:pPr>
            <a:endParaRPr lang="zh-CN" altLang="en-US" sz="2000" dirty="0"/>
          </a:p>
        </p:txBody>
      </p:sp>
      <p:sp>
        <p:nvSpPr>
          <p:cNvPr id="4" name="日期占位符 3">
            <a:extLst>
              <a:ext uri="{FF2B5EF4-FFF2-40B4-BE49-F238E27FC236}">
                <a16:creationId xmlns:a16="http://schemas.microsoft.com/office/drawing/2014/main" id="{881A239C-D96A-43D2-83A5-DD4E24EB44CF}"/>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61445" name="灯片编号占位符 4">
            <a:extLst>
              <a:ext uri="{FF2B5EF4-FFF2-40B4-BE49-F238E27FC236}">
                <a16:creationId xmlns:a16="http://schemas.microsoft.com/office/drawing/2014/main" id="{04FF93BF-6AFE-4069-8957-A273E19C4DBD}"/>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7163459-1B2A-4FA1-BEDE-6751DBD2D883}" type="slidenum">
              <a:rPr lang="zh-CN" altLang="en-US" sz="2400">
                <a:solidFill>
                  <a:schemeClr val="accent2"/>
                </a:solidFill>
                <a:latin typeface="Times New Roman" panose="02020603050405020304" pitchFamily="18" charset="0"/>
              </a:rPr>
              <a:pPr>
                <a:spcBef>
                  <a:spcPct val="0"/>
                </a:spcBef>
                <a:buClrTx/>
                <a:buSzTx/>
                <a:buFontTx/>
                <a:buNone/>
              </a:pPr>
              <a:t>85</a:t>
            </a:fld>
            <a:endParaRPr lang="en-US" altLang="zh-CN" sz="2400">
              <a:solidFill>
                <a:schemeClr val="accent2"/>
              </a:solidFill>
              <a:latin typeface="Times New Roman" panose="02020603050405020304" pitchFamily="18" charset="0"/>
            </a:endParaRPr>
          </a:p>
        </p:txBody>
      </p:sp>
      <p:sp>
        <p:nvSpPr>
          <p:cNvPr id="61446" name="页脚占位符 5">
            <a:extLst>
              <a:ext uri="{FF2B5EF4-FFF2-40B4-BE49-F238E27FC236}">
                <a16:creationId xmlns:a16="http://schemas.microsoft.com/office/drawing/2014/main" id="{68552F40-FE1E-43D1-A32A-3390772A36B2}"/>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1447" name="图片 1">
            <a:extLst>
              <a:ext uri="{FF2B5EF4-FFF2-40B4-BE49-F238E27FC236}">
                <a16:creationId xmlns:a16="http://schemas.microsoft.com/office/drawing/2014/main" id="{980E4C6D-C0C0-41A6-AAFB-7456CE57A8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810000"/>
            <a:ext cx="53625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7658C74C-D4EB-4213-BEB1-6C75D42970A0}"/>
              </a:ext>
            </a:extLst>
          </p:cNvPr>
          <p:cNvSpPr>
            <a:spLocks noGrp="1"/>
          </p:cNvSpPr>
          <p:nvPr>
            <p:ph type="title"/>
          </p:nvPr>
        </p:nvSpPr>
        <p:spPr/>
        <p:txBody>
          <a:bodyPr/>
          <a:lstStyle/>
          <a:p>
            <a:r>
              <a:rPr lang="zh-CN" altLang="en-US"/>
              <a:t>跳过指定数量的数据</a:t>
            </a:r>
          </a:p>
        </p:txBody>
      </p:sp>
      <p:sp>
        <p:nvSpPr>
          <p:cNvPr id="59395" name="内容占位符 2">
            <a:extLst>
              <a:ext uri="{FF2B5EF4-FFF2-40B4-BE49-F238E27FC236}">
                <a16:creationId xmlns:a16="http://schemas.microsoft.com/office/drawing/2014/main" id="{C1BAEE47-4BCA-45DF-BD50-BA40020C35CB}"/>
              </a:ext>
            </a:extLst>
          </p:cNvPr>
          <p:cNvSpPr>
            <a:spLocks noGrp="1"/>
          </p:cNvSpPr>
          <p:nvPr>
            <p:ph idx="1"/>
          </p:nvPr>
        </p:nvSpPr>
        <p:spPr/>
        <p:txBody>
          <a:bodyPr/>
          <a:lstStyle/>
          <a:p>
            <a:pPr>
              <a:lnSpc>
                <a:spcPct val="150000"/>
              </a:lnSpc>
              <a:defRPr/>
            </a:pPr>
            <a:r>
              <a:rPr lang="en-US" altLang="zh-CN" sz="2400" dirty="0"/>
              <a:t>skip()</a:t>
            </a:r>
            <a:r>
              <a:rPr lang="zh-CN" altLang="en-US" sz="2400" dirty="0"/>
              <a:t>方法</a:t>
            </a:r>
            <a:endParaRPr lang="en-US" altLang="zh-CN" sz="2400" dirty="0"/>
          </a:p>
          <a:p>
            <a:pPr lvl="1">
              <a:lnSpc>
                <a:spcPct val="150000"/>
              </a:lnSpc>
              <a:defRPr/>
            </a:pPr>
            <a:r>
              <a:rPr lang="zh-CN" altLang="en-US" sz="2000" dirty="0"/>
              <a:t>接受一个数字参数作为跳过的记录条数</a:t>
            </a:r>
            <a:endParaRPr lang="en-US" altLang="zh-CN" sz="2000" dirty="0"/>
          </a:p>
          <a:p>
            <a:pPr lvl="1">
              <a:lnSpc>
                <a:spcPct val="150000"/>
              </a:lnSpc>
              <a:defRPr/>
            </a:pPr>
            <a:endParaRPr lang="en-US" altLang="zh-CN" sz="2000" dirty="0"/>
          </a:p>
          <a:p>
            <a:pPr marL="457200" lvl="1" indent="0">
              <a:lnSpc>
                <a:spcPct val="150000"/>
              </a:lnSpc>
              <a:buFontTx/>
              <a:buNone/>
              <a:defRPr/>
            </a:pPr>
            <a:r>
              <a:rPr lang="en-US" altLang="zh-CN" sz="1800" b="1" dirty="0" err="1"/>
              <a:t>db.COLLECTION_NAME.find</a:t>
            </a:r>
            <a:r>
              <a:rPr lang="en-US" altLang="zh-CN" sz="1800" b="1" dirty="0"/>
              <a:t>().limit(NUMBER).skip(NUMBER)</a:t>
            </a:r>
            <a:endParaRPr lang="zh-CN" altLang="en-US" sz="1800" b="1" dirty="0"/>
          </a:p>
        </p:txBody>
      </p:sp>
      <p:sp>
        <p:nvSpPr>
          <p:cNvPr id="4" name="日期占位符 3">
            <a:extLst>
              <a:ext uri="{FF2B5EF4-FFF2-40B4-BE49-F238E27FC236}">
                <a16:creationId xmlns:a16="http://schemas.microsoft.com/office/drawing/2014/main" id="{EEC7244E-06B6-4D00-A602-0678220A540A}"/>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62469" name="灯片编号占位符 4">
            <a:extLst>
              <a:ext uri="{FF2B5EF4-FFF2-40B4-BE49-F238E27FC236}">
                <a16:creationId xmlns:a16="http://schemas.microsoft.com/office/drawing/2014/main" id="{4FEF0DB8-C7B2-4C06-AB7A-CB2FBB500AD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22FC41D-FCAF-43BB-B80E-7B999105F66D}" type="slidenum">
              <a:rPr lang="zh-CN" altLang="en-US" sz="2400">
                <a:solidFill>
                  <a:schemeClr val="accent2"/>
                </a:solidFill>
                <a:latin typeface="Times New Roman" panose="02020603050405020304" pitchFamily="18" charset="0"/>
              </a:rPr>
              <a:pPr>
                <a:spcBef>
                  <a:spcPct val="0"/>
                </a:spcBef>
                <a:buClrTx/>
                <a:buSzTx/>
                <a:buFontTx/>
                <a:buNone/>
              </a:pPr>
              <a:t>86</a:t>
            </a:fld>
            <a:endParaRPr lang="en-US" altLang="zh-CN" sz="2400">
              <a:solidFill>
                <a:schemeClr val="accent2"/>
              </a:solidFill>
              <a:latin typeface="Times New Roman" panose="02020603050405020304" pitchFamily="18" charset="0"/>
            </a:endParaRPr>
          </a:p>
        </p:txBody>
      </p:sp>
      <p:sp>
        <p:nvSpPr>
          <p:cNvPr id="62470" name="页脚占位符 5">
            <a:extLst>
              <a:ext uri="{FF2B5EF4-FFF2-40B4-BE49-F238E27FC236}">
                <a16:creationId xmlns:a16="http://schemas.microsoft.com/office/drawing/2014/main" id="{DEC3AB94-FB5A-4036-A03B-5EAAED94F282}"/>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2471" name="图片 1">
            <a:extLst>
              <a:ext uri="{FF2B5EF4-FFF2-40B4-BE49-F238E27FC236}">
                <a16:creationId xmlns:a16="http://schemas.microsoft.com/office/drawing/2014/main" id="{3364688A-F682-4C6E-BAB8-E5EC1E95F9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819525"/>
            <a:ext cx="62865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5165FF83-DFAA-4B70-BCA9-5E5B4DA17FB0}"/>
              </a:ext>
            </a:extLst>
          </p:cNvPr>
          <p:cNvSpPr>
            <a:spLocks noGrp="1"/>
          </p:cNvSpPr>
          <p:nvPr>
            <p:ph type="title"/>
          </p:nvPr>
        </p:nvSpPr>
        <p:spPr/>
        <p:txBody>
          <a:bodyPr/>
          <a:lstStyle/>
          <a:p>
            <a:r>
              <a:rPr lang="zh-CN" altLang="en-US"/>
              <a:t>排序</a:t>
            </a:r>
          </a:p>
        </p:txBody>
      </p:sp>
      <p:sp>
        <p:nvSpPr>
          <p:cNvPr id="60419" name="内容占位符 2">
            <a:extLst>
              <a:ext uri="{FF2B5EF4-FFF2-40B4-BE49-F238E27FC236}">
                <a16:creationId xmlns:a16="http://schemas.microsoft.com/office/drawing/2014/main" id="{B94561C8-D0C1-4DA0-9F95-CC5AA7F80EA3}"/>
              </a:ext>
            </a:extLst>
          </p:cNvPr>
          <p:cNvSpPr>
            <a:spLocks noGrp="1"/>
          </p:cNvSpPr>
          <p:nvPr>
            <p:ph idx="1"/>
          </p:nvPr>
        </p:nvSpPr>
        <p:spPr/>
        <p:txBody>
          <a:bodyPr/>
          <a:lstStyle/>
          <a:p>
            <a:pPr>
              <a:lnSpc>
                <a:spcPct val="150000"/>
              </a:lnSpc>
              <a:defRPr/>
            </a:pPr>
            <a:r>
              <a:rPr lang="en-US" altLang="zh-CN" sz="2400" dirty="0"/>
              <a:t>sort()</a:t>
            </a:r>
            <a:r>
              <a:rPr lang="zh-CN" altLang="en-US" sz="2400" dirty="0"/>
              <a:t>方法</a:t>
            </a:r>
            <a:endParaRPr lang="en-US" altLang="zh-CN" sz="2400" dirty="0"/>
          </a:p>
          <a:p>
            <a:pPr lvl="1">
              <a:lnSpc>
                <a:spcPct val="150000"/>
              </a:lnSpc>
              <a:defRPr/>
            </a:pPr>
            <a:r>
              <a:rPr lang="zh-CN" altLang="en-US" sz="2000" dirty="0"/>
              <a:t>通过参数指定排序的字段</a:t>
            </a:r>
            <a:endParaRPr lang="en-US" altLang="zh-CN" sz="2000" dirty="0"/>
          </a:p>
          <a:p>
            <a:pPr lvl="1">
              <a:lnSpc>
                <a:spcPct val="150000"/>
              </a:lnSpc>
              <a:defRPr/>
            </a:pPr>
            <a:r>
              <a:rPr lang="zh-CN" altLang="en-US" sz="2000" dirty="0"/>
              <a:t>使用 </a:t>
            </a:r>
            <a:r>
              <a:rPr lang="en-US" altLang="zh-CN" sz="2000" dirty="0"/>
              <a:t>1 </a:t>
            </a:r>
            <a:r>
              <a:rPr lang="zh-CN" altLang="en-US" sz="2000" dirty="0"/>
              <a:t>和 </a:t>
            </a:r>
            <a:r>
              <a:rPr lang="en-US" altLang="zh-CN" sz="2000" dirty="0"/>
              <a:t>-1 </a:t>
            </a:r>
            <a:r>
              <a:rPr lang="zh-CN" altLang="en-US" sz="2000" dirty="0"/>
              <a:t>来指定排序的方式，其中 </a:t>
            </a:r>
            <a:r>
              <a:rPr lang="en-US" altLang="zh-CN" sz="2000" dirty="0"/>
              <a:t>1 </a:t>
            </a:r>
            <a:r>
              <a:rPr lang="zh-CN" altLang="en-US" sz="2000" dirty="0"/>
              <a:t>为升序排列，而</a:t>
            </a:r>
            <a:r>
              <a:rPr lang="en-US" altLang="zh-CN" sz="2000" dirty="0"/>
              <a:t>-1</a:t>
            </a:r>
            <a:r>
              <a:rPr lang="zh-CN" altLang="en-US" sz="2000" dirty="0"/>
              <a:t>是用于降序排列</a:t>
            </a:r>
            <a:endParaRPr lang="en-US" altLang="zh-CN" sz="2000" dirty="0"/>
          </a:p>
          <a:p>
            <a:pPr lvl="1">
              <a:lnSpc>
                <a:spcPct val="150000"/>
              </a:lnSpc>
              <a:defRPr/>
            </a:pPr>
            <a:endParaRPr lang="en-US" altLang="zh-CN" sz="2000" dirty="0"/>
          </a:p>
          <a:p>
            <a:pPr marL="457200" lvl="1" indent="0">
              <a:lnSpc>
                <a:spcPct val="150000"/>
              </a:lnSpc>
              <a:buFontTx/>
              <a:buNone/>
              <a:defRPr/>
            </a:pPr>
            <a:r>
              <a:rPr lang="en-US" altLang="zh-CN" sz="1800" b="1" dirty="0"/>
              <a:t>  </a:t>
            </a:r>
            <a:r>
              <a:rPr lang="en-US" altLang="zh-CN" sz="1800" b="1" dirty="0" err="1"/>
              <a:t>db.COLLECTION_NAME.find</a:t>
            </a:r>
            <a:r>
              <a:rPr lang="en-US" altLang="zh-CN" sz="1800" b="1" dirty="0"/>
              <a:t>().sort({KEY:1})</a:t>
            </a:r>
          </a:p>
          <a:p>
            <a:pPr marL="457200" lvl="1" indent="0">
              <a:lnSpc>
                <a:spcPct val="150000"/>
              </a:lnSpc>
              <a:buFontTx/>
              <a:buNone/>
              <a:defRPr/>
            </a:pPr>
            <a:endParaRPr lang="zh-CN" altLang="en-US" sz="1800" b="1" dirty="0"/>
          </a:p>
        </p:txBody>
      </p:sp>
      <p:sp>
        <p:nvSpPr>
          <p:cNvPr id="4" name="日期占位符 3">
            <a:extLst>
              <a:ext uri="{FF2B5EF4-FFF2-40B4-BE49-F238E27FC236}">
                <a16:creationId xmlns:a16="http://schemas.microsoft.com/office/drawing/2014/main" id="{9BC7B7A3-C8CB-421F-802F-D7E01D79728B}"/>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63493" name="灯片编号占位符 4">
            <a:extLst>
              <a:ext uri="{FF2B5EF4-FFF2-40B4-BE49-F238E27FC236}">
                <a16:creationId xmlns:a16="http://schemas.microsoft.com/office/drawing/2014/main" id="{8179411B-354E-458A-B5AA-DFB908C0B62F}"/>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B9C3C35-47BD-45EB-8471-6CAEC91E67CA}" type="slidenum">
              <a:rPr lang="zh-CN" altLang="en-US" sz="2400">
                <a:solidFill>
                  <a:schemeClr val="accent2"/>
                </a:solidFill>
                <a:latin typeface="Times New Roman" panose="02020603050405020304" pitchFamily="18" charset="0"/>
              </a:rPr>
              <a:pPr>
                <a:spcBef>
                  <a:spcPct val="0"/>
                </a:spcBef>
                <a:buClrTx/>
                <a:buSzTx/>
                <a:buFontTx/>
                <a:buNone/>
              </a:pPr>
              <a:t>87</a:t>
            </a:fld>
            <a:endParaRPr lang="en-US" altLang="zh-CN" sz="2400">
              <a:solidFill>
                <a:schemeClr val="accent2"/>
              </a:solidFill>
              <a:latin typeface="Times New Roman" panose="02020603050405020304" pitchFamily="18" charset="0"/>
            </a:endParaRPr>
          </a:p>
        </p:txBody>
      </p:sp>
      <p:sp>
        <p:nvSpPr>
          <p:cNvPr id="63494" name="页脚占位符 5">
            <a:extLst>
              <a:ext uri="{FF2B5EF4-FFF2-40B4-BE49-F238E27FC236}">
                <a16:creationId xmlns:a16="http://schemas.microsoft.com/office/drawing/2014/main" id="{DC3FB67E-4C04-49AD-B900-4C6B78846975}"/>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3495" name="图片 1">
            <a:extLst>
              <a:ext uri="{FF2B5EF4-FFF2-40B4-BE49-F238E27FC236}">
                <a16:creationId xmlns:a16="http://schemas.microsoft.com/office/drawing/2014/main" id="{B4F57591-B54D-4D41-B237-79AEDF7C20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3038" y="4705350"/>
            <a:ext cx="62579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97DBC04D-E9FC-48DF-863B-842198A1678D}"/>
              </a:ext>
            </a:extLst>
          </p:cNvPr>
          <p:cNvSpPr>
            <a:spLocks noGrp="1"/>
          </p:cNvSpPr>
          <p:nvPr>
            <p:ph type="title"/>
          </p:nvPr>
        </p:nvSpPr>
        <p:spPr/>
        <p:txBody>
          <a:bodyPr/>
          <a:lstStyle/>
          <a:p>
            <a:r>
              <a:rPr lang="zh-CN" altLang="en-US"/>
              <a:t>聚合</a:t>
            </a:r>
          </a:p>
        </p:txBody>
      </p:sp>
      <p:sp>
        <p:nvSpPr>
          <p:cNvPr id="62467" name="内容占位符 2">
            <a:extLst>
              <a:ext uri="{FF2B5EF4-FFF2-40B4-BE49-F238E27FC236}">
                <a16:creationId xmlns:a16="http://schemas.microsoft.com/office/drawing/2014/main" id="{9F4179CA-720F-431F-81DC-DAF5FF0C55A6}"/>
              </a:ext>
            </a:extLst>
          </p:cNvPr>
          <p:cNvSpPr>
            <a:spLocks noGrp="1"/>
          </p:cNvSpPr>
          <p:nvPr>
            <p:ph idx="1"/>
          </p:nvPr>
        </p:nvSpPr>
        <p:spPr/>
        <p:txBody>
          <a:bodyPr/>
          <a:lstStyle/>
          <a:p>
            <a:pPr>
              <a:lnSpc>
                <a:spcPct val="150000"/>
              </a:lnSpc>
              <a:defRPr/>
            </a:pPr>
            <a:r>
              <a:rPr lang="zh-CN" altLang="en-US" sz="2400" dirty="0"/>
              <a:t>用于统计数据返回结果，类似</a:t>
            </a:r>
            <a:r>
              <a:rPr lang="en-US" altLang="zh-CN" sz="2400" dirty="0" err="1"/>
              <a:t>sql</a:t>
            </a:r>
            <a:r>
              <a:rPr lang="zh-CN" altLang="en-US" sz="2400" dirty="0"/>
              <a:t>语句中的 </a:t>
            </a:r>
            <a:r>
              <a:rPr lang="en-US" altLang="zh-CN" sz="2400" dirty="0"/>
              <a:t>count(*)</a:t>
            </a:r>
          </a:p>
          <a:p>
            <a:pPr>
              <a:lnSpc>
                <a:spcPct val="150000"/>
              </a:lnSpc>
              <a:defRPr/>
            </a:pPr>
            <a:r>
              <a:rPr lang="en-US" altLang="zh-CN" sz="2400" dirty="0"/>
              <a:t>aggregate() </a:t>
            </a:r>
            <a:r>
              <a:rPr lang="zh-CN" altLang="en-US" sz="2400" dirty="0"/>
              <a:t>方法</a:t>
            </a:r>
            <a:endParaRPr lang="en-US" altLang="zh-CN" sz="2400" dirty="0"/>
          </a:p>
          <a:p>
            <a:pPr marL="457200" lvl="1" indent="0">
              <a:lnSpc>
                <a:spcPct val="150000"/>
              </a:lnSpc>
              <a:buFontTx/>
              <a:buNone/>
              <a:defRPr/>
            </a:pPr>
            <a:endParaRPr lang="en-US" altLang="zh-CN" sz="1800" b="1" dirty="0"/>
          </a:p>
          <a:p>
            <a:pPr marL="457200" lvl="1" indent="0">
              <a:lnSpc>
                <a:spcPct val="150000"/>
              </a:lnSpc>
              <a:buFontTx/>
              <a:buNone/>
              <a:defRPr/>
            </a:pPr>
            <a:r>
              <a:rPr lang="en-US" altLang="zh-CN" sz="1800" b="1" dirty="0" err="1"/>
              <a:t>db.COLLECTION_NAME.aggregate</a:t>
            </a:r>
            <a:r>
              <a:rPr lang="en-US" altLang="zh-CN" sz="1800" b="1" dirty="0"/>
              <a:t>(AGGREGATE_OPERATION)</a:t>
            </a:r>
          </a:p>
          <a:p>
            <a:pPr lvl="1">
              <a:lnSpc>
                <a:spcPct val="150000"/>
              </a:lnSpc>
              <a:defRPr/>
            </a:pPr>
            <a:endParaRPr lang="zh-CN" altLang="en-US" sz="2200" dirty="0"/>
          </a:p>
        </p:txBody>
      </p:sp>
      <p:sp>
        <p:nvSpPr>
          <p:cNvPr id="4" name="日期占位符 3">
            <a:extLst>
              <a:ext uri="{FF2B5EF4-FFF2-40B4-BE49-F238E27FC236}">
                <a16:creationId xmlns:a16="http://schemas.microsoft.com/office/drawing/2014/main" id="{19CAD4E4-0856-4681-AA50-23E91B29B7DE}"/>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64517" name="灯片编号占位符 4">
            <a:extLst>
              <a:ext uri="{FF2B5EF4-FFF2-40B4-BE49-F238E27FC236}">
                <a16:creationId xmlns:a16="http://schemas.microsoft.com/office/drawing/2014/main" id="{FAD80B59-C346-4A68-BDF6-F00905A176BF}"/>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757E851-2BD5-442A-8BF8-E87EFD903EF0}" type="slidenum">
              <a:rPr lang="zh-CN" altLang="en-US" sz="2400">
                <a:solidFill>
                  <a:schemeClr val="accent2"/>
                </a:solidFill>
                <a:latin typeface="Times New Roman" panose="02020603050405020304" pitchFamily="18" charset="0"/>
              </a:rPr>
              <a:pPr>
                <a:spcBef>
                  <a:spcPct val="0"/>
                </a:spcBef>
                <a:buClrTx/>
                <a:buSzTx/>
                <a:buFontTx/>
                <a:buNone/>
              </a:pPr>
              <a:t>88</a:t>
            </a:fld>
            <a:endParaRPr lang="en-US" altLang="zh-CN" sz="2400">
              <a:solidFill>
                <a:schemeClr val="accent2"/>
              </a:solidFill>
              <a:latin typeface="Times New Roman" panose="02020603050405020304" pitchFamily="18" charset="0"/>
            </a:endParaRPr>
          </a:p>
        </p:txBody>
      </p:sp>
      <p:sp>
        <p:nvSpPr>
          <p:cNvPr id="64518" name="页脚占位符 5">
            <a:extLst>
              <a:ext uri="{FF2B5EF4-FFF2-40B4-BE49-F238E27FC236}">
                <a16:creationId xmlns:a16="http://schemas.microsoft.com/office/drawing/2014/main" id="{A036D0F7-AF6B-4A6E-8116-03E00AF5EBA1}"/>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B9AB7A0B-027F-44B9-8140-620E5E778F9A}"/>
              </a:ext>
            </a:extLst>
          </p:cNvPr>
          <p:cNvSpPr>
            <a:spLocks noGrp="1"/>
          </p:cNvSpPr>
          <p:nvPr>
            <p:ph type="title"/>
          </p:nvPr>
        </p:nvSpPr>
        <p:spPr/>
        <p:txBody>
          <a:bodyPr/>
          <a:lstStyle/>
          <a:p>
            <a:r>
              <a:rPr lang="zh-CN" altLang="en-US"/>
              <a:t>聚合</a:t>
            </a:r>
            <a:r>
              <a:rPr lang="en-US" altLang="zh-CN"/>
              <a:t>—</a:t>
            </a:r>
            <a:r>
              <a:rPr lang="zh-CN" altLang="en-US"/>
              <a:t>例子</a:t>
            </a:r>
          </a:p>
        </p:txBody>
      </p:sp>
      <p:sp>
        <p:nvSpPr>
          <p:cNvPr id="65539" name="内容占位符 2">
            <a:extLst>
              <a:ext uri="{FF2B5EF4-FFF2-40B4-BE49-F238E27FC236}">
                <a16:creationId xmlns:a16="http://schemas.microsoft.com/office/drawing/2014/main" id="{A73B6339-0AE9-4919-B205-3574379F71A8}"/>
              </a:ext>
            </a:extLst>
          </p:cNvPr>
          <p:cNvSpPr>
            <a:spLocks noGrp="1"/>
          </p:cNvSpPr>
          <p:nvPr>
            <p:ph idx="1"/>
          </p:nvPr>
        </p:nvSpPr>
        <p:spPr/>
        <p:txBody>
          <a:bodyPr/>
          <a:lstStyle/>
          <a:p>
            <a:r>
              <a:rPr lang="zh-CN" altLang="en-US" sz="2400"/>
              <a:t>数据</a:t>
            </a:r>
          </a:p>
        </p:txBody>
      </p:sp>
      <p:sp>
        <p:nvSpPr>
          <p:cNvPr id="4" name="日期占位符 3">
            <a:extLst>
              <a:ext uri="{FF2B5EF4-FFF2-40B4-BE49-F238E27FC236}">
                <a16:creationId xmlns:a16="http://schemas.microsoft.com/office/drawing/2014/main" id="{ABD4A7EC-5177-4E06-9F9F-A1CFF8CCA6ED}"/>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65541" name="灯片编号占位符 4">
            <a:extLst>
              <a:ext uri="{FF2B5EF4-FFF2-40B4-BE49-F238E27FC236}">
                <a16:creationId xmlns:a16="http://schemas.microsoft.com/office/drawing/2014/main" id="{671BAD8B-8949-48DD-BF41-FD06E176169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6DD13C9-94ED-4D9D-93CE-B297652479CF}" type="slidenum">
              <a:rPr lang="zh-CN" altLang="en-US" sz="2400">
                <a:solidFill>
                  <a:schemeClr val="accent2"/>
                </a:solidFill>
                <a:latin typeface="Times New Roman" panose="02020603050405020304" pitchFamily="18" charset="0"/>
              </a:rPr>
              <a:pPr>
                <a:spcBef>
                  <a:spcPct val="0"/>
                </a:spcBef>
                <a:buClrTx/>
                <a:buSzTx/>
                <a:buFontTx/>
                <a:buNone/>
              </a:pPr>
              <a:t>89</a:t>
            </a:fld>
            <a:endParaRPr lang="en-US" altLang="zh-CN" sz="2400">
              <a:solidFill>
                <a:schemeClr val="accent2"/>
              </a:solidFill>
              <a:latin typeface="Times New Roman" panose="02020603050405020304" pitchFamily="18" charset="0"/>
            </a:endParaRPr>
          </a:p>
        </p:txBody>
      </p:sp>
      <p:sp>
        <p:nvSpPr>
          <p:cNvPr id="65542" name="页脚占位符 5">
            <a:extLst>
              <a:ext uri="{FF2B5EF4-FFF2-40B4-BE49-F238E27FC236}">
                <a16:creationId xmlns:a16="http://schemas.microsoft.com/office/drawing/2014/main" id="{C2F4A972-F508-4EE8-90CB-5ECC3E0EDEB5}"/>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5543" name="图片 1">
            <a:extLst>
              <a:ext uri="{FF2B5EF4-FFF2-40B4-BE49-F238E27FC236}">
                <a16:creationId xmlns:a16="http://schemas.microsoft.com/office/drawing/2014/main" id="{7B6819CE-B718-4EA9-86AB-2662CF5ACB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2713" y="949325"/>
            <a:ext cx="4535487"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352790A-C056-44A4-B00F-A0B5E7A4ED42}"/>
              </a:ext>
            </a:extLst>
          </p:cNvPr>
          <p:cNvSpPr>
            <a:spLocks noGrp="1"/>
          </p:cNvSpPr>
          <p:nvPr>
            <p:ph type="title"/>
          </p:nvPr>
        </p:nvSpPr>
        <p:spPr/>
        <p:txBody>
          <a:bodyPr/>
          <a:lstStyle/>
          <a:p>
            <a:r>
              <a:rPr lang="zh-CN" altLang="en-US"/>
              <a:t>提纲</a:t>
            </a:r>
          </a:p>
        </p:txBody>
      </p:sp>
      <p:sp>
        <p:nvSpPr>
          <p:cNvPr id="12291" name="内容占位符 2">
            <a:extLst>
              <a:ext uri="{FF2B5EF4-FFF2-40B4-BE49-F238E27FC236}">
                <a16:creationId xmlns:a16="http://schemas.microsoft.com/office/drawing/2014/main" id="{2D118765-4489-4D29-B932-D9FCB229FBC6}"/>
              </a:ext>
            </a:extLst>
          </p:cNvPr>
          <p:cNvSpPr>
            <a:spLocks noGrp="1"/>
          </p:cNvSpPr>
          <p:nvPr>
            <p:ph idx="1"/>
          </p:nvPr>
        </p:nvSpPr>
        <p:spPr>
          <a:xfrm>
            <a:off x="685800" y="1360512"/>
            <a:ext cx="7772400" cy="4876800"/>
          </a:xfrm>
        </p:spPr>
        <p:txBody>
          <a:bodyPr/>
          <a:lstStyle/>
          <a:p>
            <a:pPr>
              <a:lnSpc>
                <a:spcPct val="150000"/>
              </a:lnSpc>
            </a:pPr>
            <a:r>
              <a:rPr lang="zh-CN" altLang="en-US" sz="2400" dirty="0"/>
              <a:t>文档型数据库</a:t>
            </a:r>
            <a:endParaRPr lang="en-US" altLang="zh-CN" sz="2400" dirty="0"/>
          </a:p>
          <a:p>
            <a:pPr>
              <a:lnSpc>
                <a:spcPct val="150000"/>
              </a:lnSpc>
            </a:pPr>
            <a:r>
              <a:rPr lang="en-US" altLang="zh-CN" sz="2400" dirty="0"/>
              <a:t>MongoDB</a:t>
            </a:r>
            <a:r>
              <a:rPr lang="zh-CN" altLang="en-US" sz="2400" dirty="0"/>
              <a:t>数据库</a:t>
            </a:r>
            <a:endParaRPr lang="en-US" altLang="zh-CN" sz="2400" dirty="0">
              <a:solidFill>
                <a:srgbClr val="FF0000"/>
              </a:solidFill>
            </a:endParaRPr>
          </a:p>
          <a:p>
            <a:pPr lvl="1">
              <a:lnSpc>
                <a:spcPct val="150000"/>
              </a:lnSpc>
            </a:pPr>
            <a:r>
              <a:rPr lang="en-US" altLang="zh-CN" sz="2000" dirty="0">
                <a:solidFill>
                  <a:srgbClr val="FF0000"/>
                </a:solidFill>
                <a:cs typeface="+mn-cs"/>
              </a:rPr>
              <a:t>MongoDB</a:t>
            </a:r>
            <a:r>
              <a:rPr lang="zh-CN" altLang="en-US" sz="2000" dirty="0">
                <a:solidFill>
                  <a:srgbClr val="FF0000"/>
                </a:solidFill>
                <a:cs typeface="+mn-cs"/>
              </a:rPr>
              <a:t>简介</a:t>
            </a:r>
            <a:endParaRPr lang="en-US" altLang="zh-CN" sz="2000" dirty="0">
              <a:solidFill>
                <a:srgbClr val="FF0000"/>
              </a:solidFill>
              <a:cs typeface="+mn-cs"/>
            </a:endParaRPr>
          </a:p>
          <a:p>
            <a:pPr lvl="1">
              <a:lnSpc>
                <a:spcPct val="150000"/>
              </a:lnSpc>
            </a:pPr>
            <a:r>
              <a:rPr lang="en-US" altLang="zh-CN" sz="2000" dirty="0"/>
              <a:t>MongoDB</a:t>
            </a:r>
            <a:r>
              <a:rPr lang="zh-CN" altLang="en-US" sz="2000" dirty="0"/>
              <a:t>数据模型</a:t>
            </a:r>
            <a:endParaRPr lang="en-US" altLang="zh-CN" sz="2000" dirty="0"/>
          </a:p>
          <a:p>
            <a:pPr lvl="1">
              <a:lnSpc>
                <a:spcPct val="150000"/>
              </a:lnSpc>
            </a:pPr>
            <a:r>
              <a:rPr lang="en-US" altLang="zh-CN" sz="2000" dirty="0"/>
              <a:t>MongoDB</a:t>
            </a:r>
            <a:r>
              <a:rPr lang="zh-CN" altLang="en-US" sz="2000" dirty="0"/>
              <a:t>访问与操作</a:t>
            </a:r>
            <a:endParaRPr lang="en-US" altLang="zh-CN" sz="2000" dirty="0"/>
          </a:p>
          <a:p>
            <a:pPr lvl="1">
              <a:lnSpc>
                <a:spcPct val="150000"/>
              </a:lnSpc>
            </a:pPr>
            <a:r>
              <a:rPr lang="en-US" altLang="zh-CN" sz="2000" dirty="0"/>
              <a:t>MongoDB</a:t>
            </a:r>
            <a:r>
              <a:rPr lang="zh-CN" altLang="en-US" sz="2000" dirty="0"/>
              <a:t>管理命令</a:t>
            </a:r>
            <a:endParaRPr lang="en-US" altLang="zh-CN" sz="2000" dirty="0"/>
          </a:p>
          <a:p>
            <a:pPr lvl="1">
              <a:lnSpc>
                <a:spcPct val="150000"/>
              </a:lnSpc>
            </a:pPr>
            <a:r>
              <a:rPr lang="en-US" altLang="zh-CN" sz="2000" dirty="0"/>
              <a:t>MongoDB</a:t>
            </a:r>
            <a:r>
              <a:rPr lang="zh-CN" altLang="en-US" sz="2000" dirty="0"/>
              <a:t>应用案例</a:t>
            </a:r>
            <a:endParaRPr lang="en-US" altLang="zh-CN" sz="2000" dirty="0">
              <a:solidFill>
                <a:srgbClr val="FF0000"/>
              </a:solidFill>
            </a:endParaRPr>
          </a:p>
          <a:p>
            <a:pPr lvl="1">
              <a:lnSpc>
                <a:spcPct val="150000"/>
              </a:lnSpc>
            </a:pPr>
            <a:r>
              <a:rPr lang="en-US" altLang="zh-CN" sz="2000" dirty="0"/>
              <a:t>MongoDB</a:t>
            </a:r>
            <a:r>
              <a:rPr lang="zh-CN" altLang="en-US" sz="2000" dirty="0"/>
              <a:t>实现机制</a:t>
            </a:r>
            <a:endParaRPr lang="en-US" altLang="zh-CN" sz="2000" dirty="0"/>
          </a:p>
          <a:p>
            <a:pPr>
              <a:lnSpc>
                <a:spcPct val="150000"/>
              </a:lnSpc>
            </a:pPr>
            <a:r>
              <a:rPr lang="en-US" altLang="zh-CN" sz="2400" dirty="0"/>
              <a:t>CouchDB</a:t>
            </a:r>
            <a:r>
              <a:rPr lang="zh-CN" altLang="en-US" sz="2400" dirty="0"/>
              <a:t>数据库</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zh-CN" altLang="en-US" sz="2400" dirty="0"/>
          </a:p>
        </p:txBody>
      </p:sp>
      <p:sp>
        <p:nvSpPr>
          <p:cNvPr id="4" name="日期占位符 3">
            <a:extLst>
              <a:ext uri="{FF2B5EF4-FFF2-40B4-BE49-F238E27FC236}">
                <a16:creationId xmlns:a16="http://schemas.microsoft.com/office/drawing/2014/main" id="{2250429D-DD41-44A2-99CC-09F44994EE3E}"/>
              </a:ext>
            </a:extLst>
          </p:cNvPr>
          <p:cNvSpPr>
            <a:spLocks noGrp="1"/>
          </p:cNvSpPr>
          <p:nvPr>
            <p:ph type="dt" sz="quarter" idx="10"/>
          </p:nvPr>
        </p:nvSpPr>
        <p:spPr/>
        <p:txBody>
          <a:bodyPr/>
          <a:lstStyle/>
          <a:p>
            <a:pPr>
              <a:defRPr/>
            </a:pPr>
            <a:fld id="{3809799F-1DE9-4A06-947D-268105C138FD}" type="datetime3">
              <a:rPr lang="zh-CN" altLang="en-US" smtClean="0"/>
              <a:pPr>
                <a:defRPr/>
              </a:pPr>
              <a:t>2021年11月10日星期三</a:t>
            </a:fld>
            <a:endParaRPr lang="en-US" altLang="zh-CN"/>
          </a:p>
        </p:txBody>
      </p:sp>
      <p:sp>
        <p:nvSpPr>
          <p:cNvPr id="12293" name="灯片编号占位符 4">
            <a:extLst>
              <a:ext uri="{FF2B5EF4-FFF2-40B4-BE49-F238E27FC236}">
                <a16:creationId xmlns:a16="http://schemas.microsoft.com/office/drawing/2014/main" id="{2A080CBB-523E-4ACE-844A-1478ECEF7F98}"/>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8637A6D1-4ED2-4A9B-A5FC-9A65CA1DCE34}" type="slidenum">
              <a:rPr lang="zh-CN" altLang="en-US" sz="2400">
                <a:solidFill>
                  <a:schemeClr val="accent2"/>
                </a:solidFill>
                <a:latin typeface="Times New Roman" panose="02020603050405020304" pitchFamily="18" charset="0"/>
              </a:rPr>
              <a:pPr>
                <a:spcBef>
                  <a:spcPct val="0"/>
                </a:spcBef>
                <a:buClrTx/>
                <a:buSzTx/>
                <a:buFontTx/>
                <a:buNone/>
              </a:pPr>
              <a:t>9</a:t>
            </a:fld>
            <a:endParaRPr lang="en-US" altLang="zh-CN" sz="2400">
              <a:solidFill>
                <a:schemeClr val="accent2"/>
              </a:solidFill>
              <a:latin typeface="Times New Roman" panose="02020603050405020304" pitchFamily="18" charset="0"/>
            </a:endParaRPr>
          </a:p>
        </p:txBody>
      </p:sp>
      <p:sp>
        <p:nvSpPr>
          <p:cNvPr id="12294" name="页脚占位符 5">
            <a:extLst>
              <a:ext uri="{FF2B5EF4-FFF2-40B4-BE49-F238E27FC236}">
                <a16:creationId xmlns:a16="http://schemas.microsoft.com/office/drawing/2014/main" id="{7E7C5475-21B5-47FE-9A4E-F98EFEA75CD4}"/>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254222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08C9700A-4692-46EA-9C10-962CC6536087}"/>
              </a:ext>
            </a:extLst>
          </p:cNvPr>
          <p:cNvSpPr>
            <a:spLocks noGrp="1"/>
          </p:cNvSpPr>
          <p:nvPr>
            <p:ph type="title"/>
          </p:nvPr>
        </p:nvSpPr>
        <p:spPr/>
        <p:txBody>
          <a:bodyPr/>
          <a:lstStyle/>
          <a:p>
            <a:r>
              <a:rPr lang="zh-CN" altLang="en-US"/>
              <a:t>聚合</a:t>
            </a:r>
            <a:r>
              <a:rPr lang="en-US" altLang="zh-CN"/>
              <a:t>—</a:t>
            </a:r>
            <a:r>
              <a:rPr lang="zh-CN" altLang="en-US"/>
              <a:t>例子</a:t>
            </a:r>
          </a:p>
        </p:txBody>
      </p:sp>
      <p:pic>
        <p:nvPicPr>
          <p:cNvPr id="66563" name="内容占位符 1">
            <a:extLst>
              <a:ext uri="{FF2B5EF4-FFF2-40B4-BE49-F238E27FC236}">
                <a16:creationId xmlns:a16="http://schemas.microsoft.com/office/drawing/2014/main" id="{9DD2F281-19F2-4ECA-8919-18AF4FC0286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412875"/>
            <a:ext cx="7772400" cy="3956050"/>
          </a:xfrm>
        </p:spPr>
      </p:pic>
      <p:sp>
        <p:nvSpPr>
          <p:cNvPr id="4" name="日期占位符 3">
            <a:extLst>
              <a:ext uri="{FF2B5EF4-FFF2-40B4-BE49-F238E27FC236}">
                <a16:creationId xmlns:a16="http://schemas.microsoft.com/office/drawing/2014/main" id="{2C985EDB-ECF1-44FB-B915-3EFD51A5F355}"/>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66565" name="灯片编号占位符 4">
            <a:extLst>
              <a:ext uri="{FF2B5EF4-FFF2-40B4-BE49-F238E27FC236}">
                <a16:creationId xmlns:a16="http://schemas.microsoft.com/office/drawing/2014/main" id="{F6F677D5-A764-485C-A981-9378B8872B81}"/>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070BAA55-BB5F-41BA-A01E-A47FB2212972}" type="slidenum">
              <a:rPr lang="zh-CN" altLang="en-US" sz="2400">
                <a:solidFill>
                  <a:schemeClr val="accent2"/>
                </a:solidFill>
                <a:latin typeface="Times New Roman" panose="02020603050405020304" pitchFamily="18" charset="0"/>
              </a:rPr>
              <a:pPr>
                <a:spcBef>
                  <a:spcPct val="0"/>
                </a:spcBef>
                <a:buClrTx/>
                <a:buSzTx/>
                <a:buFontTx/>
                <a:buNone/>
              </a:pPr>
              <a:t>90</a:t>
            </a:fld>
            <a:endParaRPr lang="en-US" altLang="zh-CN" sz="2400">
              <a:solidFill>
                <a:schemeClr val="accent2"/>
              </a:solidFill>
              <a:latin typeface="Times New Roman" panose="02020603050405020304" pitchFamily="18" charset="0"/>
            </a:endParaRPr>
          </a:p>
        </p:txBody>
      </p:sp>
      <p:sp>
        <p:nvSpPr>
          <p:cNvPr id="66566" name="页脚占位符 5">
            <a:extLst>
              <a:ext uri="{FF2B5EF4-FFF2-40B4-BE49-F238E27FC236}">
                <a16:creationId xmlns:a16="http://schemas.microsoft.com/office/drawing/2014/main" id="{1764EC47-352D-49C0-9D8F-01EB3BAF1EA8}"/>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6567" name="图片 2">
            <a:extLst>
              <a:ext uri="{FF2B5EF4-FFF2-40B4-BE49-F238E27FC236}">
                <a16:creationId xmlns:a16="http://schemas.microsoft.com/office/drawing/2014/main" id="{721AA172-F803-48F5-B751-6CA7B8AF5D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84825"/>
            <a:ext cx="74295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4F51F912-4A6F-4C49-BCE7-201C72701E86}"/>
              </a:ext>
            </a:extLst>
          </p:cNvPr>
          <p:cNvSpPr>
            <a:spLocks noGrp="1"/>
          </p:cNvSpPr>
          <p:nvPr>
            <p:ph type="title"/>
          </p:nvPr>
        </p:nvSpPr>
        <p:spPr/>
        <p:txBody>
          <a:bodyPr/>
          <a:lstStyle/>
          <a:p>
            <a:r>
              <a:rPr lang="zh-CN" altLang="en-US"/>
              <a:t>聚合</a:t>
            </a:r>
          </a:p>
        </p:txBody>
      </p:sp>
      <p:sp>
        <p:nvSpPr>
          <p:cNvPr id="67587" name="内容占位符 2">
            <a:extLst>
              <a:ext uri="{FF2B5EF4-FFF2-40B4-BE49-F238E27FC236}">
                <a16:creationId xmlns:a16="http://schemas.microsoft.com/office/drawing/2014/main" id="{48080F2B-61B5-4C47-AB32-7EF9F21DEFD1}"/>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6DFA82EF-A0EF-4193-A0C0-9E11F0D4A3D3}"/>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67589" name="灯片编号占位符 4">
            <a:extLst>
              <a:ext uri="{FF2B5EF4-FFF2-40B4-BE49-F238E27FC236}">
                <a16:creationId xmlns:a16="http://schemas.microsoft.com/office/drawing/2014/main" id="{175E2D94-5B3F-4EEB-AF27-79B41BCC19CA}"/>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62CE230E-DD14-4F1B-9952-81447C989CEA}" type="slidenum">
              <a:rPr lang="zh-CN" altLang="en-US" sz="2400">
                <a:solidFill>
                  <a:schemeClr val="accent2"/>
                </a:solidFill>
                <a:latin typeface="Times New Roman" panose="02020603050405020304" pitchFamily="18" charset="0"/>
              </a:rPr>
              <a:pPr>
                <a:spcBef>
                  <a:spcPct val="0"/>
                </a:spcBef>
                <a:buClrTx/>
                <a:buSzTx/>
                <a:buFontTx/>
                <a:buNone/>
              </a:pPr>
              <a:t>91</a:t>
            </a:fld>
            <a:endParaRPr lang="en-US" altLang="zh-CN" sz="2400">
              <a:solidFill>
                <a:schemeClr val="accent2"/>
              </a:solidFill>
              <a:latin typeface="Times New Roman" panose="02020603050405020304" pitchFamily="18" charset="0"/>
            </a:endParaRPr>
          </a:p>
        </p:txBody>
      </p:sp>
      <p:sp>
        <p:nvSpPr>
          <p:cNvPr id="67590" name="页脚占位符 5">
            <a:extLst>
              <a:ext uri="{FF2B5EF4-FFF2-40B4-BE49-F238E27FC236}">
                <a16:creationId xmlns:a16="http://schemas.microsoft.com/office/drawing/2014/main" id="{EFC0D3A4-A3CB-48B2-90B0-370FFC3D5157}"/>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67591" name="图片 1">
            <a:extLst>
              <a:ext uri="{FF2B5EF4-FFF2-40B4-BE49-F238E27FC236}">
                <a16:creationId xmlns:a16="http://schemas.microsoft.com/office/drawing/2014/main" id="{4117FDC9-C617-4308-99A2-E13634C5FD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397000"/>
            <a:ext cx="9036050"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00BEBD53-46A9-42D1-B6DF-0717080FFB98}"/>
              </a:ext>
            </a:extLst>
          </p:cNvPr>
          <p:cNvSpPr>
            <a:spLocks noGrp="1"/>
          </p:cNvSpPr>
          <p:nvPr>
            <p:ph type="title"/>
          </p:nvPr>
        </p:nvSpPr>
        <p:spPr/>
        <p:txBody>
          <a:bodyPr/>
          <a:lstStyle/>
          <a:p>
            <a:r>
              <a:rPr lang="zh-CN" altLang="en-US"/>
              <a:t>聚合管道</a:t>
            </a:r>
          </a:p>
        </p:txBody>
      </p:sp>
      <p:sp>
        <p:nvSpPr>
          <p:cNvPr id="68611" name="内容占位符 2">
            <a:extLst>
              <a:ext uri="{FF2B5EF4-FFF2-40B4-BE49-F238E27FC236}">
                <a16:creationId xmlns:a16="http://schemas.microsoft.com/office/drawing/2014/main" id="{4DEE70BE-DB6C-4026-86AE-91D29DD66F02}"/>
              </a:ext>
            </a:extLst>
          </p:cNvPr>
          <p:cNvSpPr>
            <a:spLocks noGrp="1"/>
          </p:cNvSpPr>
          <p:nvPr>
            <p:ph idx="1"/>
          </p:nvPr>
        </p:nvSpPr>
        <p:spPr/>
        <p:txBody>
          <a:bodyPr/>
          <a:lstStyle/>
          <a:p>
            <a:pPr>
              <a:lnSpc>
                <a:spcPct val="150000"/>
              </a:lnSpc>
            </a:pPr>
            <a:r>
              <a:rPr lang="zh-CN" altLang="en-US" sz="2400"/>
              <a:t>聚合管道将文档在一个管道处理完毕后将结果传递给下一个管道处理</a:t>
            </a:r>
            <a:endParaRPr lang="en-US" altLang="zh-CN" sz="2400"/>
          </a:p>
          <a:p>
            <a:pPr>
              <a:lnSpc>
                <a:spcPct val="150000"/>
              </a:lnSpc>
            </a:pPr>
            <a:r>
              <a:rPr lang="zh-CN" altLang="en-US" sz="2400"/>
              <a:t>管道操作是可以重复的</a:t>
            </a:r>
            <a:endParaRPr lang="en-US" altLang="zh-CN" sz="2400"/>
          </a:p>
        </p:txBody>
      </p:sp>
      <p:sp>
        <p:nvSpPr>
          <p:cNvPr id="4" name="日期占位符 3">
            <a:extLst>
              <a:ext uri="{FF2B5EF4-FFF2-40B4-BE49-F238E27FC236}">
                <a16:creationId xmlns:a16="http://schemas.microsoft.com/office/drawing/2014/main" id="{0BC84C1E-6099-4B0D-9391-1D6262D9F6C7}"/>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68613" name="灯片编号占位符 4">
            <a:extLst>
              <a:ext uri="{FF2B5EF4-FFF2-40B4-BE49-F238E27FC236}">
                <a16:creationId xmlns:a16="http://schemas.microsoft.com/office/drawing/2014/main" id="{6E72D602-F3BD-4834-BBF5-F3A047FD8196}"/>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22C2D5D-671C-4E59-BD2F-9350BD51BE00}" type="slidenum">
              <a:rPr lang="zh-CN" altLang="en-US" sz="2400">
                <a:solidFill>
                  <a:schemeClr val="accent2"/>
                </a:solidFill>
                <a:latin typeface="Times New Roman" panose="02020603050405020304" pitchFamily="18" charset="0"/>
              </a:rPr>
              <a:pPr>
                <a:spcBef>
                  <a:spcPct val="0"/>
                </a:spcBef>
                <a:buClrTx/>
                <a:buSzTx/>
                <a:buFontTx/>
                <a:buNone/>
              </a:pPr>
              <a:t>92</a:t>
            </a:fld>
            <a:endParaRPr lang="en-US" altLang="zh-CN" sz="2400">
              <a:solidFill>
                <a:schemeClr val="accent2"/>
              </a:solidFill>
              <a:latin typeface="Times New Roman" panose="02020603050405020304" pitchFamily="18" charset="0"/>
            </a:endParaRPr>
          </a:p>
        </p:txBody>
      </p:sp>
      <p:sp>
        <p:nvSpPr>
          <p:cNvPr id="68614" name="页脚占位符 5">
            <a:extLst>
              <a:ext uri="{FF2B5EF4-FFF2-40B4-BE49-F238E27FC236}">
                <a16:creationId xmlns:a16="http://schemas.microsoft.com/office/drawing/2014/main" id="{95A96A81-DA35-4D4A-A1C2-673C5173D59E}"/>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A186FE5D-594A-4129-8BCE-2F2BC4EC852D}"/>
              </a:ext>
            </a:extLst>
          </p:cNvPr>
          <p:cNvSpPr>
            <a:spLocks noGrp="1"/>
          </p:cNvSpPr>
          <p:nvPr>
            <p:ph type="title"/>
          </p:nvPr>
        </p:nvSpPr>
        <p:spPr/>
        <p:txBody>
          <a:bodyPr/>
          <a:lstStyle/>
          <a:p>
            <a:r>
              <a:rPr lang="zh-CN" altLang="en-US"/>
              <a:t>聚合管道</a:t>
            </a:r>
          </a:p>
        </p:txBody>
      </p:sp>
      <p:sp>
        <p:nvSpPr>
          <p:cNvPr id="69635" name="内容占位符 2">
            <a:extLst>
              <a:ext uri="{FF2B5EF4-FFF2-40B4-BE49-F238E27FC236}">
                <a16:creationId xmlns:a16="http://schemas.microsoft.com/office/drawing/2014/main" id="{987DAA7E-0386-4871-8DCD-BCC0B0016400}"/>
              </a:ext>
            </a:extLst>
          </p:cNvPr>
          <p:cNvSpPr>
            <a:spLocks noGrp="1"/>
          </p:cNvSpPr>
          <p:nvPr>
            <p:ph idx="1"/>
          </p:nvPr>
        </p:nvSpPr>
        <p:spPr/>
        <p:txBody>
          <a:bodyPr/>
          <a:lstStyle/>
          <a:p>
            <a:pPr>
              <a:lnSpc>
                <a:spcPct val="150000"/>
              </a:lnSpc>
            </a:pPr>
            <a:r>
              <a:rPr lang="zh-CN" altLang="en-US" sz="2400"/>
              <a:t>聚合框架中常用操作</a:t>
            </a:r>
            <a:endParaRPr lang="en-US" altLang="zh-CN" sz="2400"/>
          </a:p>
          <a:p>
            <a:pPr lvl="1"/>
            <a:r>
              <a:rPr lang="en-US" altLang="zh-CN" sz="2000"/>
              <a:t>$project</a:t>
            </a:r>
            <a:r>
              <a:rPr lang="zh-CN" altLang="en-US" sz="2000"/>
              <a:t>：修改输入文档的结构可以用来重命名、增加或删除域，也可以用于创建计算结果以及嵌套文档</a:t>
            </a:r>
          </a:p>
          <a:p>
            <a:pPr lvl="1"/>
            <a:r>
              <a:rPr lang="en-US" altLang="zh-CN" sz="2000"/>
              <a:t>$match</a:t>
            </a:r>
            <a:r>
              <a:rPr lang="zh-CN" altLang="en-US" sz="2000"/>
              <a:t>：用于过滤数据，只输出符合条件的文档。</a:t>
            </a:r>
            <a:r>
              <a:rPr lang="en-US" altLang="zh-CN" sz="2000"/>
              <a:t>$match</a:t>
            </a:r>
            <a:r>
              <a:rPr lang="zh-CN" altLang="en-US" sz="2000"/>
              <a:t>使用</a:t>
            </a:r>
            <a:r>
              <a:rPr lang="en-US" altLang="zh-CN" sz="2000"/>
              <a:t>MongoDB</a:t>
            </a:r>
            <a:r>
              <a:rPr lang="zh-CN" altLang="en-US" sz="2000"/>
              <a:t>的标准查询操作</a:t>
            </a:r>
          </a:p>
          <a:p>
            <a:pPr lvl="1"/>
            <a:r>
              <a:rPr lang="en-US" altLang="zh-CN" sz="2000"/>
              <a:t>$limit</a:t>
            </a:r>
            <a:r>
              <a:rPr lang="zh-CN" altLang="en-US" sz="2000"/>
              <a:t>：用来限制</a:t>
            </a:r>
            <a:r>
              <a:rPr lang="en-US" altLang="zh-CN" sz="2000"/>
              <a:t>MongoDB</a:t>
            </a:r>
            <a:r>
              <a:rPr lang="zh-CN" altLang="en-US" sz="2000"/>
              <a:t>聚合管道返回的文档数</a:t>
            </a:r>
          </a:p>
          <a:p>
            <a:pPr lvl="1"/>
            <a:r>
              <a:rPr lang="en-US" altLang="zh-CN" sz="2000"/>
              <a:t>$skip</a:t>
            </a:r>
            <a:r>
              <a:rPr lang="zh-CN" altLang="en-US" sz="2000"/>
              <a:t>：在聚合管道中跳过指定数量的文档，并返回余下的文档</a:t>
            </a:r>
          </a:p>
          <a:p>
            <a:pPr lvl="1"/>
            <a:r>
              <a:rPr lang="en-US" altLang="zh-CN" sz="2000"/>
              <a:t>$unwind</a:t>
            </a:r>
            <a:r>
              <a:rPr lang="zh-CN" altLang="en-US" sz="2000"/>
              <a:t>：将文档中的某一个数组类型字段拆分成多条，每条包含数组中的一个值</a:t>
            </a:r>
          </a:p>
          <a:p>
            <a:pPr lvl="1"/>
            <a:r>
              <a:rPr lang="en-US" altLang="zh-CN" sz="2000"/>
              <a:t>$group</a:t>
            </a:r>
            <a:r>
              <a:rPr lang="zh-CN" altLang="en-US" sz="2000"/>
              <a:t>：将集合中的文档分组，可用于统计结果</a:t>
            </a:r>
          </a:p>
          <a:p>
            <a:pPr lvl="1"/>
            <a:r>
              <a:rPr lang="en-US" altLang="zh-CN" sz="2000"/>
              <a:t>$sort</a:t>
            </a:r>
            <a:r>
              <a:rPr lang="zh-CN" altLang="en-US" sz="2000"/>
              <a:t>：将输入文档排序后输出</a:t>
            </a:r>
          </a:p>
          <a:p>
            <a:pPr lvl="1"/>
            <a:r>
              <a:rPr lang="en-US" altLang="zh-CN" sz="2000"/>
              <a:t>$geoNear</a:t>
            </a:r>
            <a:r>
              <a:rPr lang="zh-CN" altLang="en-US" sz="2000"/>
              <a:t>：输出接近某一地理位置的有序文档</a:t>
            </a:r>
            <a:endParaRPr lang="zh-CN" altLang="en-US" sz="2200"/>
          </a:p>
          <a:p>
            <a:pPr lvl="1">
              <a:lnSpc>
                <a:spcPct val="150000"/>
              </a:lnSpc>
            </a:pPr>
            <a:endParaRPr lang="zh-CN" altLang="en-US" sz="2200"/>
          </a:p>
        </p:txBody>
      </p:sp>
      <p:sp>
        <p:nvSpPr>
          <p:cNvPr id="4" name="日期占位符 3">
            <a:extLst>
              <a:ext uri="{FF2B5EF4-FFF2-40B4-BE49-F238E27FC236}">
                <a16:creationId xmlns:a16="http://schemas.microsoft.com/office/drawing/2014/main" id="{136EE6CD-3DCC-4401-9113-7EB08F6B720C}"/>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69637" name="灯片编号占位符 4">
            <a:extLst>
              <a:ext uri="{FF2B5EF4-FFF2-40B4-BE49-F238E27FC236}">
                <a16:creationId xmlns:a16="http://schemas.microsoft.com/office/drawing/2014/main" id="{D6E41921-8067-4C69-8E82-61EE260CDB33}"/>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599EEED6-0A79-4AED-AD52-9959A6EF124E}" type="slidenum">
              <a:rPr lang="zh-CN" altLang="en-US" sz="2400">
                <a:solidFill>
                  <a:schemeClr val="accent2"/>
                </a:solidFill>
                <a:latin typeface="Times New Roman" panose="02020603050405020304" pitchFamily="18" charset="0"/>
              </a:rPr>
              <a:pPr>
                <a:spcBef>
                  <a:spcPct val="0"/>
                </a:spcBef>
                <a:buClrTx/>
                <a:buSzTx/>
                <a:buFontTx/>
                <a:buNone/>
              </a:pPr>
              <a:t>93</a:t>
            </a:fld>
            <a:endParaRPr lang="en-US" altLang="zh-CN" sz="2400">
              <a:solidFill>
                <a:schemeClr val="accent2"/>
              </a:solidFill>
              <a:latin typeface="Times New Roman" panose="02020603050405020304" pitchFamily="18" charset="0"/>
            </a:endParaRPr>
          </a:p>
        </p:txBody>
      </p:sp>
      <p:sp>
        <p:nvSpPr>
          <p:cNvPr id="69638" name="页脚占位符 5">
            <a:extLst>
              <a:ext uri="{FF2B5EF4-FFF2-40B4-BE49-F238E27FC236}">
                <a16:creationId xmlns:a16="http://schemas.microsoft.com/office/drawing/2014/main" id="{E88C6C65-8833-4710-87A4-E61E4708EDC7}"/>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E9BE1480-F08A-48FE-843E-09176B78B767}"/>
              </a:ext>
            </a:extLst>
          </p:cNvPr>
          <p:cNvSpPr>
            <a:spLocks noGrp="1"/>
          </p:cNvSpPr>
          <p:nvPr>
            <p:ph type="title"/>
          </p:nvPr>
        </p:nvSpPr>
        <p:spPr/>
        <p:txBody>
          <a:bodyPr/>
          <a:lstStyle/>
          <a:p>
            <a:r>
              <a:rPr lang="zh-CN" altLang="en-US"/>
              <a:t>管道操作符示例</a:t>
            </a:r>
            <a:r>
              <a:rPr lang="en-US" altLang="zh-CN"/>
              <a:t>-$project</a:t>
            </a:r>
            <a:endParaRPr lang="zh-CN" altLang="en-US"/>
          </a:p>
        </p:txBody>
      </p:sp>
      <p:pic>
        <p:nvPicPr>
          <p:cNvPr id="71683" name="内容占位符 1">
            <a:extLst>
              <a:ext uri="{FF2B5EF4-FFF2-40B4-BE49-F238E27FC236}">
                <a16:creationId xmlns:a16="http://schemas.microsoft.com/office/drawing/2014/main" id="{AA44E988-7339-4823-9C49-38A322EDCB1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1524000"/>
            <a:ext cx="5789612" cy="4876800"/>
          </a:xfrm>
        </p:spPr>
      </p:pic>
      <p:sp>
        <p:nvSpPr>
          <p:cNvPr id="4" name="日期占位符 3">
            <a:extLst>
              <a:ext uri="{FF2B5EF4-FFF2-40B4-BE49-F238E27FC236}">
                <a16:creationId xmlns:a16="http://schemas.microsoft.com/office/drawing/2014/main" id="{2A01FAAC-5D2B-4F47-9056-BDEA2C11B38E}"/>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71685" name="灯片编号占位符 4">
            <a:extLst>
              <a:ext uri="{FF2B5EF4-FFF2-40B4-BE49-F238E27FC236}">
                <a16:creationId xmlns:a16="http://schemas.microsoft.com/office/drawing/2014/main" id="{3D912A92-E2BD-42BE-9BC5-7526E5EECA62}"/>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FF2AE631-1238-49B3-872E-09A6766245E9}" type="slidenum">
              <a:rPr lang="zh-CN" altLang="en-US" sz="2400">
                <a:solidFill>
                  <a:schemeClr val="accent2"/>
                </a:solidFill>
                <a:latin typeface="Times New Roman" panose="02020603050405020304" pitchFamily="18" charset="0"/>
              </a:rPr>
              <a:pPr>
                <a:spcBef>
                  <a:spcPct val="0"/>
                </a:spcBef>
                <a:buClrTx/>
                <a:buSzTx/>
                <a:buFontTx/>
                <a:buNone/>
              </a:pPr>
              <a:t>94</a:t>
            </a:fld>
            <a:endParaRPr lang="en-US" altLang="zh-CN" sz="2400">
              <a:solidFill>
                <a:schemeClr val="accent2"/>
              </a:solidFill>
              <a:latin typeface="Times New Roman" panose="02020603050405020304" pitchFamily="18" charset="0"/>
            </a:endParaRPr>
          </a:p>
        </p:txBody>
      </p:sp>
      <p:sp>
        <p:nvSpPr>
          <p:cNvPr id="71686" name="页脚占位符 5">
            <a:extLst>
              <a:ext uri="{FF2B5EF4-FFF2-40B4-BE49-F238E27FC236}">
                <a16:creationId xmlns:a16="http://schemas.microsoft.com/office/drawing/2014/main" id="{7393BA79-27ED-48CD-8CB7-88C2140B95C8}"/>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BFDBDD5D-8791-4685-8E66-116234C4A975}"/>
              </a:ext>
            </a:extLst>
          </p:cNvPr>
          <p:cNvSpPr>
            <a:spLocks noGrp="1"/>
          </p:cNvSpPr>
          <p:nvPr>
            <p:ph type="title"/>
          </p:nvPr>
        </p:nvSpPr>
        <p:spPr/>
        <p:txBody>
          <a:bodyPr/>
          <a:lstStyle/>
          <a:p>
            <a:r>
              <a:rPr lang="zh-CN" altLang="en-US"/>
              <a:t>管道操作符示例</a:t>
            </a:r>
            <a:r>
              <a:rPr lang="en-US" altLang="zh-CN"/>
              <a:t>-$match</a:t>
            </a:r>
            <a:endParaRPr lang="zh-CN" altLang="en-US"/>
          </a:p>
        </p:txBody>
      </p:sp>
      <p:sp>
        <p:nvSpPr>
          <p:cNvPr id="72707" name="内容占位符 2">
            <a:extLst>
              <a:ext uri="{FF2B5EF4-FFF2-40B4-BE49-F238E27FC236}">
                <a16:creationId xmlns:a16="http://schemas.microsoft.com/office/drawing/2014/main" id="{844B5F8B-F106-4276-A9FA-3056D78CB570}"/>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8A70559-CA37-4CDD-9D31-3696629DF729}"/>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72709" name="灯片编号占位符 4">
            <a:extLst>
              <a:ext uri="{FF2B5EF4-FFF2-40B4-BE49-F238E27FC236}">
                <a16:creationId xmlns:a16="http://schemas.microsoft.com/office/drawing/2014/main" id="{9949C5B6-929D-4498-BE36-E96B13587C2D}"/>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12700B81-ACD8-450D-B6B1-448985936A7A}" type="slidenum">
              <a:rPr lang="zh-CN" altLang="en-US" sz="2400">
                <a:solidFill>
                  <a:schemeClr val="accent2"/>
                </a:solidFill>
                <a:latin typeface="Times New Roman" panose="02020603050405020304" pitchFamily="18" charset="0"/>
              </a:rPr>
              <a:pPr>
                <a:spcBef>
                  <a:spcPct val="0"/>
                </a:spcBef>
                <a:buClrTx/>
                <a:buSzTx/>
                <a:buFontTx/>
                <a:buNone/>
              </a:pPr>
              <a:t>95</a:t>
            </a:fld>
            <a:endParaRPr lang="en-US" altLang="zh-CN" sz="2400">
              <a:solidFill>
                <a:schemeClr val="accent2"/>
              </a:solidFill>
              <a:latin typeface="Times New Roman" panose="02020603050405020304" pitchFamily="18" charset="0"/>
            </a:endParaRPr>
          </a:p>
        </p:txBody>
      </p:sp>
      <p:sp>
        <p:nvSpPr>
          <p:cNvPr id="72710" name="页脚占位符 5">
            <a:extLst>
              <a:ext uri="{FF2B5EF4-FFF2-40B4-BE49-F238E27FC236}">
                <a16:creationId xmlns:a16="http://schemas.microsoft.com/office/drawing/2014/main" id="{969B815B-6718-4AE3-BA3B-8567A375790D}"/>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72711" name="图片 1">
            <a:extLst>
              <a:ext uri="{FF2B5EF4-FFF2-40B4-BE49-F238E27FC236}">
                <a16:creationId xmlns:a16="http://schemas.microsoft.com/office/drawing/2014/main" id="{D7719031-A3DA-470B-8C77-A9113BC842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838" y="2667000"/>
            <a:ext cx="86963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EA99BABD-30E1-4602-AD86-47DF17225470}"/>
              </a:ext>
            </a:extLst>
          </p:cNvPr>
          <p:cNvSpPr>
            <a:spLocks noGrp="1"/>
          </p:cNvSpPr>
          <p:nvPr>
            <p:ph type="title"/>
          </p:nvPr>
        </p:nvSpPr>
        <p:spPr/>
        <p:txBody>
          <a:bodyPr/>
          <a:lstStyle/>
          <a:p>
            <a:r>
              <a:rPr lang="zh-CN" altLang="en-US"/>
              <a:t>管道操作符示例</a:t>
            </a:r>
            <a:r>
              <a:rPr lang="en-US" altLang="zh-CN"/>
              <a:t>-$skip</a:t>
            </a:r>
            <a:endParaRPr lang="zh-CN" altLang="en-US"/>
          </a:p>
        </p:txBody>
      </p:sp>
      <p:sp>
        <p:nvSpPr>
          <p:cNvPr id="73731" name="内容占位符 2">
            <a:extLst>
              <a:ext uri="{FF2B5EF4-FFF2-40B4-BE49-F238E27FC236}">
                <a16:creationId xmlns:a16="http://schemas.microsoft.com/office/drawing/2014/main" id="{43A3F156-5B3E-4229-86A6-BC33A2DC1C6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52139D84-200F-4D4F-8AC5-1349702337ED}"/>
              </a:ext>
            </a:extLst>
          </p:cNvPr>
          <p:cNvSpPr>
            <a:spLocks noGrp="1"/>
          </p:cNvSpPr>
          <p:nvPr>
            <p:ph type="dt" sz="quarter" idx="10"/>
          </p:nvPr>
        </p:nvSpPr>
        <p:spPr/>
        <p:txBody>
          <a:bodyPr/>
          <a:lstStyle/>
          <a:p>
            <a:pPr>
              <a:defRPr/>
            </a:pPr>
            <a:fld id="{7C114E49-9CC3-4CDB-B80C-18A661A8B21F}" type="datetime3">
              <a:rPr lang="zh-CN" altLang="en-US" smtClean="0"/>
              <a:pPr>
                <a:defRPr/>
              </a:pPr>
              <a:t>2021年11月10日星期三</a:t>
            </a:fld>
            <a:endParaRPr lang="en-US" altLang="zh-CN"/>
          </a:p>
        </p:txBody>
      </p:sp>
      <p:sp>
        <p:nvSpPr>
          <p:cNvPr id="73733" name="灯片编号占位符 4">
            <a:extLst>
              <a:ext uri="{FF2B5EF4-FFF2-40B4-BE49-F238E27FC236}">
                <a16:creationId xmlns:a16="http://schemas.microsoft.com/office/drawing/2014/main" id="{60B2B0BC-78FE-47F7-8CE6-3A21B3A798A0}"/>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22563BE6-5FA3-4483-9202-BFDB13A0F896}" type="slidenum">
              <a:rPr lang="zh-CN" altLang="en-US" sz="2400">
                <a:solidFill>
                  <a:schemeClr val="accent2"/>
                </a:solidFill>
                <a:latin typeface="Times New Roman" panose="02020603050405020304" pitchFamily="18" charset="0"/>
              </a:rPr>
              <a:pPr>
                <a:spcBef>
                  <a:spcPct val="0"/>
                </a:spcBef>
                <a:buClrTx/>
                <a:buSzTx/>
                <a:buFontTx/>
                <a:buNone/>
              </a:pPr>
              <a:t>96</a:t>
            </a:fld>
            <a:endParaRPr lang="en-US" altLang="zh-CN" sz="2400">
              <a:solidFill>
                <a:schemeClr val="accent2"/>
              </a:solidFill>
              <a:latin typeface="Times New Roman" panose="02020603050405020304" pitchFamily="18" charset="0"/>
            </a:endParaRPr>
          </a:p>
        </p:txBody>
      </p:sp>
      <p:sp>
        <p:nvSpPr>
          <p:cNvPr id="73734" name="页脚占位符 5">
            <a:extLst>
              <a:ext uri="{FF2B5EF4-FFF2-40B4-BE49-F238E27FC236}">
                <a16:creationId xmlns:a16="http://schemas.microsoft.com/office/drawing/2014/main" id="{858982F5-5803-40FB-95C7-20F43C6C33E7}"/>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73735" name="图片 1">
            <a:extLst>
              <a:ext uri="{FF2B5EF4-FFF2-40B4-BE49-F238E27FC236}">
                <a16:creationId xmlns:a16="http://schemas.microsoft.com/office/drawing/2014/main" id="{667B7CBA-44E2-46B4-9558-0D5C9119CD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997200"/>
            <a:ext cx="406717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CDB91EB2-EF03-4E87-9F74-310C75BE994F}"/>
              </a:ext>
            </a:extLst>
          </p:cNvPr>
          <p:cNvSpPr>
            <a:spLocks noGrp="1"/>
          </p:cNvSpPr>
          <p:nvPr>
            <p:ph type="title"/>
          </p:nvPr>
        </p:nvSpPr>
        <p:spPr/>
        <p:txBody>
          <a:bodyPr/>
          <a:lstStyle/>
          <a:p>
            <a:r>
              <a:rPr lang="en-US" altLang="zh-CN"/>
              <a:t>SQL</a:t>
            </a:r>
            <a:r>
              <a:rPr lang="zh-CN" altLang="en-US"/>
              <a:t>与</a:t>
            </a:r>
            <a:r>
              <a:rPr lang="en-US" altLang="zh-CN"/>
              <a:t>MongoDB</a:t>
            </a:r>
            <a:r>
              <a:rPr lang="zh-CN" altLang="en-US"/>
              <a:t>查询</a:t>
            </a:r>
          </a:p>
        </p:txBody>
      </p:sp>
      <p:sp>
        <p:nvSpPr>
          <p:cNvPr id="74755" name="内容占位符 2">
            <a:extLst>
              <a:ext uri="{FF2B5EF4-FFF2-40B4-BE49-F238E27FC236}">
                <a16:creationId xmlns:a16="http://schemas.microsoft.com/office/drawing/2014/main" id="{42AEF437-AF78-47FD-B73E-EDB6CBC9098C}"/>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960E0FC8-E240-4BCD-925E-E78045DD4A94}"/>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74757" name="灯片编号占位符 4">
            <a:extLst>
              <a:ext uri="{FF2B5EF4-FFF2-40B4-BE49-F238E27FC236}">
                <a16:creationId xmlns:a16="http://schemas.microsoft.com/office/drawing/2014/main" id="{44132546-5D3C-4E6D-92F6-5D36D067F174}"/>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9D5EEF4D-D66F-417D-BDD9-A501F020E42D}" type="slidenum">
              <a:rPr lang="zh-CN" altLang="en-US" sz="2400">
                <a:solidFill>
                  <a:schemeClr val="accent2"/>
                </a:solidFill>
                <a:latin typeface="Times New Roman" panose="02020603050405020304" pitchFamily="18" charset="0"/>
              </a:rPr>
              <a:pPr>
                <a:spcBef>
                  <a:spcPct val="0"/>
                </a:spcBef>
                <a:buClrTx/>
                <a:buSzTx/>
                <a:buFontTx/>
                <a:buNone/>
              </a:pPr>
              <a:t>97</a:t>
            </a:fld>
            <a:endParaRPr lang="en-US" altLang="zh-CN" sz="2400">
              <a:solidFill>
                <a:schemeClr val="accent2"/>
              </a:solidFill>
              <a:latin typeface="Times New Roman" panose="02020603050405020304" pitchFamily="18" charset="0"/>
            </a:endParaRPr>
          </a:p>
        </p:txBody>
      </p:sp>
      <p:sp>
        <p:nvSpPr>
          <p:cNvPr id="74758" name="页脚占位符 5">
            <a:extLst>
              <a:ext uri="{FF2B5EF4-FFF2-40B4-BE49-F238E27FC236}">
                <a16:creationId xmlns:a16="http://schemas.microsoft.com/office/drawing/2014/main" id="{36E55A90-46E3-4BE8-8EE4-2101191DF77B}"/>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74759" name="图片 6">
            <a:extLst>
              <a:ext uri="{FF2B5EF4-FFF2-40B4-BE49-F238E27FC236}">
                <a16:creationId xmlns:a16="http://schemas.microsoft.com/office/drawing/2014/main" id="{61B9750E-C54D-45EC-8128-726B1049A3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366838"/>
            <a:ext cx="9036050" cy="34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图片 7">
            <a:extLst>
              <a:ext uri="{FF2B5EF4-FFF2-40B4-BE49-F238E27FC236}">
                <a16:creationId xmlns:a16="http://schemas.microsoft.com/office/drawing/2014/main" id="{BDB79D48-0400-4F12-999A-E071A3DCD2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550" y="4759325"/>
            <a:ext cx="9042400"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FCDAD87E-3621-47D6-8094-80CDDB1D229D}"/>
              </a:ext>
            </a:extLst>
          </p:cNvPr>
          <p:cNvSpPr>
            <a:spLocks noGrp="1"/>
          </p:cNvSpPr>
          <p:nvPr>
            <p:ph type="title"/>
          </p:nvPr>
        </p:nvSpPr>
        <p:spPr/>
        <p:txBody>
          <a:bodyPr/>
          <a:lstStyle/>
          <a:p>
            <a:r>
              <a:rPr lang="en-US" altLang="zh-CN"/>
              <a:t>SQL</a:t>
            </a:r>
            <a:r>
              <a:rPr lang="zh-CN" altLang="en-US"/>
              <a:t>与</a:t>
            </a:r>
            <a:r>
              <a:rPr lang="en-US" altLang="zh-CN"/>
              <a:t>MongoDB</a:t>
            </a:r>
            <a:r>
              <a:rPr lang="zh-CN" altLang="en-US"/>
              <a:t>查询</a:t>
            </a:r>
          </a:p>
        </p:txBody>
      </p:sp>
      <p:sp>
        <p:nvSpPr>
          <p:cNvPr id="75779" name="内容占位符 2">
            <a:extLst>
              <a:ext uri="{FF2B5EF4-FFF2-40B4-BE49-F238E27FC236}">
                <a16:creationId xmlns:a16="http://schemas.microsoft.com/office/drawing/2014/main" id="{3A87A38A-D4D6-4E03-B050-660527493458}"/>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2A60FA93-37DF-466B-8413-B1C289D4749C}"/>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75781" name="灯片编号占位符 4">
            <a:extLst>
              <a:ext uri="{FF2B5EF4-FFF2-40B4-BE49-F238E27FC236}">
                <a16:creationId xmlns:a16="http://schemas.microsoft.com/office/drawing/2014/main" id="{BBE771F6-FB0E-40A6-B53B-66F75A86402A}"/>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7DAC5A6B-6868-4B7D-954B-D3A6E6779352}" type="slidenum">
              <a:rPr lang="zh-CN" altLang="en-US" sz="2400">
                <a:solidFill>
                  <a:schemeClr val="accent2"/>
                </a:solidFill>
                <a:latin typeface="Times New Roman" panose="02020603050405020304" pitchFamily="18" charset="0"/>
              </a:rPr>
              <a:pPr>
                <a:spcBef>
                  <a:spcPct val="0"/>
                </a:spcBef>
                <a:buClrTx/>
                <a:buSzTx/>
                <a:buFontTx/>
                <a:buNone/>
              </a:pPr>
              <a:t>98</a:t>
            </a:fld>
            <a:endParaRPr lang="en-US" altLang="zh-CN" sz="2400">
              <a:solidFill>
                <a:schemeClr val="accent2"/>
              </a:solidFill>
              <a:latin typeface="Times New Roman" panose="02020603050405020304" pitchFamily="18" charset="0"/>
            </a:endParaRPr>
          </a:p>
        </p:txBody>
      </p:sp>
      <p:sp>
        <p:nvSpPr>
          <p:cNvPr id="75782" name="页脚占位符 5">
            <a:extLst>
              <a:ext uri="{FF2B5EF4-FFF2-40B4-BE49-F238E27FC236}">
                <a16:creationId xmlns:a16="http://schemas.microsoft.com/office/drawing/2014/main" id="{51E4A175-07DE-4263-B395-081CC9DA75FF}"/>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75783" name="图片 8">
            <a:extLst>
              <a:ext uri="{FF2B5EF4-FFF2-40B4-BE49-F238E27FC236}">
                <a16:creationId xmlns:a16="http://schemas.microsoft.com/office/drawing/2014/main" id="{0F981F44-51A9-4F64-AE4D-433D8245FF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738" y="1308100"/>
            <a:ext cx="8939212"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62278096-2199-447F-B5D2-6C71F90B9747}"/>
              </a:ext>
            </a:extLst>
          </p:cNvPr>
          <p:cNvSpPr>
            <a:spLocks noGrp="1"/>
          </p:cNvSpPr>
          <p:nvPr>
            <p:ph type="title"/>
          </p:nvPr>
        </p:nvSpPr>
        <p:spPr/>
        <p:txBody>
          <a:bodyPr/>
          <a:lstStyle/>
          <a:p>
            <a:r>
              <a:rPr lang="en-US" altLang="zh-CN"/>
              <a:t>SQL</a:t>
            </a:r>
            <a:r>
              <a:rPr lang="zh-CN" altLang="en-US"/>
              <a:t>与</a:t>
            </a:r>
            <a:r>
              <a:rPr lang="en-US" altLang="zh-CN"/>
              <a:t>MongoDB</a:t>
            </a:r>
            <a:r>
              <a:rPr lang="zh-CN" altLang="en-US"/>
              <a:t>查询</a:t>
            </a:r>
          </a:p>
        </p:txBody>
      </p:sp>
      <p:sp>
        <p:nvSpPr>
          <p:cNvPr id="76803" name="内容占位符 2">
            <a:extLst>
              <a:ext uri="{FF2B5EF4-FFF2-40B4-BE49-F238E27FC236}">
                <a16:creationId xmlns:a16="http://schemas.microsoft.com/office/drawing/2014/main" id="{85DF60A0-004A-4F2E-A80E-6BDF1E95090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549410F3-634C-41C9-A576-AB7E7F146B2A}"/>
              </a:ext>
            </a:extLst>
          </p:cNvPr>
          <p:cNvSpPr>
            <a:spLocks noGrp="1"/>
          </p:cNvSpPr>
          <p:nvPr>
            <p:ph type="dt" sz="quarter" idx="10"/>
          </p:nvPr>
        </p:nvSpPr>
        <p:spPr/>
        <p:txBody>
          <a:bodyPr/>
          <a:lstStyle/>
          <a:p>
            <a:pPr>
              <a:defRPr/>
            </a:pPr>
            <a:fld id="{3F1430F5-AE03-4F68-B97B-00DD9B23D5A7}" type="datetime3">
              <a:rPr lang="zh-CN" altLang="en-US" smtClean="0"/>
              <a:pPr>
                <a:defRPr/>
              </a:pPr>
              <a:t>2021年11月10日星期三</a:t>
            </a:fld>
            <a:endParaRPr lang="en-US" altLang="zh-CN"/>
          </a:p>
        </p:txBody>
      </p:sp>
      <p:sp>
        <p:nvSpPr>
          <p:cNvPr id="76805" name="灯片编号占位符 4">
            <a:extLst>
              <a:ext uri="{FF2B5EF4-FFF2-40B4-BE49-F238E27FC236}">
                <a16:creationId xmlns:a16="http://schemas.microsoft.com/office/drawing/2014/main" id="{854CB381-7BA0-499C-AF39-8239C4B9D5FC}"/>
              </a:ext>
            </a:extLst>
          </p:cNvPr>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0"/>
              </a:spcBef>
              <a:buClrTx/>
              <a:buSzTx/>
              <a:buFontTx/>
              <a:buNone/>
            </a:pPr>
            <a:fld id="{C123A038-7BC8-4A88-9C00-CB51CB5C15C7}" type="slidenum">
              <a:rPr lang="zh-CN" altLang="en-US" sz="2400">
                <a:solidFill>
                  <a:schemeClr val="accent2"/>
                </a:solidFill>
                <a:latin typeface="Times New Roman" panose="02020603050405020304" pitchFamily="18" charset="0"/>
              </a:rPr>
              <a:pPr>
                <a:spcBef>
                  <a:spcPct val="0"/>
                </a:spcBef>
                <a:buClrTx/>
                <a:buSzTx/>
                <a:buFontTx/>
                <a:buNone/>
              </a:pPr>
              <a:t>99</a:t>
            </a:fld>
            <a:endParaRPr lang="en-US" altLang="zh-CN" sz="2400">
              <a:solidFill>
                <a:schemeClr val="accent2"/>
              </a:solidFill>
              <a:latin typeface="Times New Roman" panose="02020603050405020304" pitchFamily="18" charset="0"/>
            </a:endParaRPr>
          </a:p>
        </p:txBody>
      </p:sp>
      <p:sp>
        <p:nvSpPr>
          <p:cNvPr id="76806" name="页脚占位符 5">
            <a:extLst>
              <a:ext uri="{FF2B5EF4-FFF2-40B4-BE49-F238E27FC236}">
                <a16:creationId xmlns:a16="http://schemas.microsoft.com/office/drawing/2014/main" id="{36D47748-B91C-4B0E-98C3-CEF1E7BCCAD1}"/>
              </a:ext>
            </a:extLst>
          </p:cNvPr>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Clr>
                <a:schemeClr val="folHlink"/>
              </a:buClr>
              <a:buSzPct val="80000"/>
              <a:buFont typeface="Wingdings" panose="05000000000000000000" pitchFamily="2" charset="2"/>
              <a:buChar char="l"/>
              <a:defRPr kumimoji="1" sz="3000">
                <a:solidFill>
                  <a:schemeClr val="bg2"/>
                </a:solidFill>
                <a:latin typeface="Arial" panose="020B0604020202020204" pitchFamily="34" charset="0"/>
                <a:ea typeface="华文新魏" panose="02010800040101010101" pitchFamily="2" charset="-122"/>
              </a:defRPr>
            </a:lvl1pPr>
            <a:lvl2pPr marL="742950" indent="-285750">
              <a:spcBef>
                <a:spcPct val="20000"/>
              </a:spcBef>
              <a:buClr>
                <a:schemeClr val="folHlink"/>
              </a:buClr>
              <a:buChar char="–"/>
              <a:defRPr kumimoji="1" sz="2800">
                <a:solidFill>
                  <a:schemeClr val="bg2"/>
                </a:solidFill>
                <a:latin typeface="Arial" panose="020B0604020202020204" pitchFamily="34" charset="0"/>
                <a:ea typeface="华文新魏" panose="02010800040101010101" pitchFamily="2" charset="-122"/>
              </a:defRPr>
            </a:lvl2pPr>
            <a:lvl3pPr marL="1143000" indent="-228600">
              <a:spcBef>
                <a:spcPct val="20000"/>
              </a:spcBef>
              <a:buClr>
                <a:schemeClr val="folHlink"/>
              </a:buClr>
              <a:buSzPct val="75000"/>
              <a:buFont typeface="Wingdings" panose="05000000000000000000" pitchFamily="2" charset="2"/>
              <a:buChar char="l"/>
              <a:defRPr kumimoji="1" sz="2400">
                <a:solidFill>
                  <a:schemeClr val="bg2"/>
                </a:solidFill>
                <a:latin typeface="Arial" panose="020B0604020202020204" pitchFamily="34" charset="0"/>
                <a:ea typeface="华文新魏" panose="02010800040101010101" pitchFamily="2" charset="-122"/>
              </a:defRPr>
            </a:lvl3pPr>
            <a:lvl4pPr marL="1600200" indent="-228600">
              <a:spcBef>
                <a:spcPct val="20000"/>
              </a:spcBef>
              <a:buClr>
                <a:schemeClr val="folHlink"/>
              </a:buClr>
              <a:buChar char="–"/>
              <a:defRPr kumimoji="1" sz="2000">
                <a:solidFill>
                  <a:schemeClr val="bg2"/>
                </a:solidFill>
                <a:latin typeface="Arial" panose="020B0604020202020204" pitchFamily="34" charset="0"/>
                <a:ea typeface="华文新魏" panose="02010800040101010101" pitchFamily="2" charset="-122"/>
              </a:defRPr>
            </a:lvl4pPr>
            <a:lvl5pPr marL="2057400" indent="-228600">
              <a:spcBef>
                <a:spcPct val="20000"/>
              </a:spcBef>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l"/>
              <a:defRPr kumimoji="1" sz="2000">
                <a:solidFill>
                  <a:schemeClr val="bg2"/>
                </a:solidFill>
                <a:latin typeface="Arial" panose="020B0604020202020204" pitchFamily="34" charset="0"/>
                <a:ea typeface="华文新魏" panose="02010800040101010101" pitchFamily="2" charset="-122"/>
              </a:defRPr>
            </a:lvl9pPr>
          </a:lstStyle>
          <a:p>
            <a:pPr>
              <a:spcBef>
                <a:spcPct val="50000"/>
              </a:spcBef>
              <a:buClrTx/>
              <a:buSzTx/>
              <a:buFontTx/>
              <a:buNone/>
            </a:pPr>
            <a:r>
              <a:rPr lang="zh-CN" altLang="en-US" sz="2400">
                <a:solidFill>
                  <a:schemeClr val="tx1"/>
                </a:solidFill>
                <a:latin typeface="Times New Roman" panose="02020603050405020304" pitchFamily="18" charset="0"/>
                <a:ea typeface="宋体" panose="02010600030101010101" pitchFamily="2" charset="-122"/>
              </a:rPr>
              <a:t>大数据管理----前言</a:t>
            </a:r>
            <a:endParaRPr lang="zh-CN" altLang="zh-CN" sz="2400">
              <a:solidFill>
                <a:schemeClr val="tx1"/>
              </a:solidFill>
              <a:latin typeface="Times New Roman" panose="02020603050405020304" pitchFamily="18" charset="0"/>
              <a:ea typeface="宋体" panose="02010600030101010101" pitchFamily="2" charset="-122"/>
            </a:endParaRPr>
          </a:p>
        </p:txBody>
      </p:sp>
      <p:pic>
        <p:nvPicPr>
          <p:cNvPr id="76807" name="图片 6">
            <a:extLst>
              <a:ext uri="{FF2B5EF4-FFF2-40B4-BE49-F238E27FC236}">
                <a16:creationId xmlns:a16="http://schemas.microsoft.com/office/drawing/2014/main" id="{17944A00-6CE2-42A7-BDF6-96C1A4CF65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84313"/>
            <a:ext cx="9172575"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个人主页 (标准)">
  <a:themeElements>
    <a:clrScheme name="个人主页 (标准)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fontScheme name="个人主页 (标准)">
      <a:majorFont>
        <a:latin typeface="Arial"/>
        <a:ea typeface="隶书"/>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00"/>
        </a:solidFill>
        <a:ln w="9525" cap="flat" cmpd="sng" algn="ctr">
          <a:noFill/>
          <a:prstDash val="solid"/>
          <a:round/>
          <a:headEnd type="none" w="med" len="med"/>
          <a:tailEnd type="none" w="med" len="med"/>
        </a:ln>
        <a:effectLst/>
        <a:scene3d>
          <a:camera prst="legacyObliqueRight"/>
          <a:lightRig rig="legacyHarsh3" dir="t"/>
        </a:scene3d>
        <a:sp3d extrusionH="100000" prstMaterial="legacyMatte">
          <a:bevelT w="13500" h="13500" prst="angle"/>
          <a:bevelB w="13500" h="13500" prst="angle"/>
          <a:extrusionClr>
            <a:srgbClr val="663300"/>
          </a:extrusionClr>
        </a:sp3d>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rgbClr val="333300"/>
        </a:solidFill>
        <a:ln w="9525" cap="flat" cmpd="sng" algn="ctr">
          <a:noFill/>
          <a:prstDash val="solid"/>
          <a:round/>
          <a:headEnd type="none" w="med" len="med"/>
          <a:tailEnd type="none" w="med" len="med"/>
        </a:ln>
        <a:effectLst/>
        <a:scene3d>
          <a:camera prst="legacyObliqueRight"/>
          <a:lightRig rig="legacyHarsh3" dir="t"/>
        </a:scene3d>
        <a:sp3d extrusionH="100000" prstMaterial="legacyMatte">
          <a:bevelT w="13500" h="13500" prst="angle"/>
          <a:bevelB w="13500" h="13500" prst="angle"/>
          <a:extrusionClr>
            <a:srgbClr val="663300"/>
          </a:extrusionClr>
        </a:sp3d>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个人主页 (标准)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clrMap bg1="dk2" tx1="lt1" bg2="dk1" tx2="lt2" accent1="accent1" accent2="accent2" accent3="accent3" accent4="accent4" accent5="accent5" accent6="accent6" hlink="hlink" folHlink="folHlink"/>
    </a:extraClrScheme>
    <a:extraClrScheme>
      <a:clrScheme name="个人主页 (标准) 2">
        <a:dk1>
          <a:srgbClr val="663300"/>
        </a:dk1>
        <a:lt1>
          <a:srgbClr val="FFFFFF"/>
        </a:lt1>
        <a:dk2>
          <a:srgbClr val="996633"/>
        </a:dk2>
        <a:lt2>
          <a:srgbClr val="868686"/>
        </a:lt2>
        <a:accent1>
          <a:srgbClr val="FF9900"/>
        </a:accent1>
        <a:accent2>
          <a:srgbClr val="CC6600"/>
        </a:accent2>
        <a:accent3>
          <a:srgbClr val="FFFFFF"/>
        </a:accent3>
        <a:accent4>
          <a:srgbClr val="562A00"/>
        </a:accent4>
        <a:accent5>
          <a:srgbClr val="FFCAAA"/>
        </a:accent5>
        <a:accent6>
          <a:srgbClr val="B95C00"/>
        </a:accent6>
        <a:hlink>
          <a:srgbClr val="FFCC00"/>
        </a:hlink>
        <a:folHlink>
          <a:srgbClr val="CCCCCC"/>
        </a:folHlink>
      </a:clrScheme>
      <a:clrMap bg1="lt1" tx1="dk1" bg2="lt2" tx2="dk2" accent1="accent1" accent2="accent2" accent3="accent3" accent4="accent4" accent5="accent5" accent6="accent6" hlink="hlink" folHlink="folHlink"/>
    </a:extraClrScheme>
    <a:extraClrScheme>
      <a:clrScheme name="个人主页 (标准)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5281</TotalTime>
  <Words>10090</Words>
  <Application>Microsoft Office PowerPoint</Application>
  <PresentationFormat>全屏显示(4:3)</PresentationFormat>
  <Paragraphs>1587</Paragraphs>
  <Slides>212</Slides>
  <Notes>26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212</vt:i4>
      </vt:variant>
    </vt:vector>
  </HeadingPairs>
  <TitlesOfParts>
    <vt:vector size="225" baseType="lpstr">
      <vt:lpstr>PingFang SC</vt:lpstr>
      <vt:lpstr>方正大黑简体</vt:lpstr>
      <vt:lpstr>华文新魏</vt:lpstr>
      <vt:lpstr>隶书</vt:lpstr>
      <vt:lpstr>宋体</vt:lpstr>
      <vt:lpstr>微软雅黑</vt:lpstr>
      <vt:lpstr>Arial</vt:lpstr>
      <vt:lpstr>Calibri</vt:lpstr>
      <vt:lpstr>Tahoma</vt:lpstr>
      <vt:lpstr>Times New Roman</vt:lpstr>
      <vt:lpstr>Wingdings</vt:lpstr>
      <vt:lpstr>个人主页 (标准)</vt:lpstr>
      <vt:lpstr>Visio</vt:lpstr>
      <vt:lpstr>PowerPoint 演示文稿</vt:lpstr>
      <vt:lpstr>NoSQL数据库的种类</vt:lpstr>
      <vt:lpstr>提纲</vt:lpstr>
      <vt:lpstr>NoSQL数据库-文档存储</vt:lpstr>
      <vt:lpstr>NoSQL数据库-文档存储</vt:lpstr>
      <vt:lpstr>NoSQL数据库-文档存储</vt:lpstr>
      <vt:lpstr>NoSQL数据库-文档存储</vt:lpstr>
      <vt:lpstr>NoSQL数据库-文档存储</vt:lpstr>
      <vt:lpstr>提纲</vt:lpstr>
      <vt:lpstr>MongoDB简介</vt:lpstr>
      <vt:lpstr>MongoDB简介</vt:lpstr>
      <vt:lpstr>MongoDB简介</vt:lpstr>
      <vt:lpstr>MongoDB简介</vt:lpstr>
      <vt:lpstr>MongoDB发展</vt:lpstr>
      <vt:lpstr>MongoDB适用场景</vt:lpstr>
      <vt:lpstr>MongoDB适用场景</vt:lpstr>
      <vt:lpstr>MongoDB不适用的场景</vt:lpstr>
      <vt:lpstr>MongoDB实际应用案例</vt:lpstr>
      <vt:lpstr>MongoDB简介-优势</vt:lpstr>
      <vt:lpstr>MongoDB简介-优势</vt:lpstr>
      <vt:lpstr>MongoDB简介-优势</vt:lpstr>
      <vt:lpstr>MongoDB简介-优势</vt:lpstr>
      <vt:lpstr>MongoDB简介-不足</vt:lpstr>
      <vt:lpstr>MongoDB教程</vt:lpstr>
      <vt:lpstr>提纲</vt:lpstr>
      <vt:lpstr>MongoDB术语</vt:lpstr>
      <vt:lpstr>MongoDB逻辑结构</vt:lpstr>
      <vt:lpstr>RDB=&gt;MongoDB</vt:lpstr>
      <vt:lpstr>MongoDB数据类型</vt:lpstr>
      <vt:lpstr>固定集合</vt:lpstr>
      <vt:lpstr>提纲</vt:lpstr>
      <vt:lpstr>MongoDB安装</vt:lpstr>
      <vt:lpstr>启动MongoDB</vt:lpstr>
      <vt:lpstr>启动MongoDB</vt:lpstr>
      <vt:lpstr>启动MongoDB</vt:lpstr>
      <vt:lpstr>启动MongoDB</vt:lpstr>
      <vt:lpstr>启动MongoDB</vt:lpstr>
      <vt:lpstr>停止MongoDB</vt:lpstr>
      <vt:lpstr>停止MongoDB</vt:lpstr>
      <vt:lpstr>停止MongoDB</vt:lpstr>
      <vt:lpstr>连接MongoDB</vt:lpstr>
      <vt:lpstr>更多连接实例</vt:lpstr>
      <vt:lpstr>创建数据库</vt:lpstr>
      <vt:lpstr>删除数据库</vt:lpstr>
      <vt:lpstr>集合操作</vt:lpstr>
      <vt:lpstr>固定集合操作</vt:lpstr>
      <vt:lpstr>固定集合</vt:lpstr>
      <vt:lpstr>固定集合</vt:lpstr>
      <vt:lpstr>插入文档</vt:lpstr>
      <vt:lpstr>插入文档</vt:lpstr>
      <vt:lpstr>更新文档</vt:lpstr>
      <vt:lpstr>更新文档</vt:lpstr>
      <vt:lpstr>更新文档</vt:lpstr>
      <vt:lpstr>更新文档</vt:lpstr>
      <vt:lpstr>更新文档</vt:lpstr>
      <vt:lpstr>更新文档</vt:lpstr>
      <vt:lpstr>删除文档</vt:lpstr>
      <vt:lpstr>删除文档</vt:lpstr>
      <vt:lpstr>删除文档</vt:lpstr>
      <vt:lpstr>插入文档示例</vt:lpstr>
      <vt:lpstr>插入文档</vt:lpstr>
      <vt:lpstr>插入文档</vt:lpstr>
      <vt:lpstr>插入文档</vt:lpstr>
      <vt:lpstr>插入文档</vt:lpstr>
      <vt:lpstr>_id key</vt:lpstr>
      <vt:lpstr>_id key</vt:lpstr>
      <vt:lpstr>_id key</vt:lpstr>
      <vt:lpstr>_id key</vt:lpstr>
      <vt:lpstr>_id key</vt:lpstr>
      <vt:lpstr>查询文档</vt:lpstr>
      <vt:lpstr>查询文档</vt:lpstr>
      <vt:lpstr>查询与Where 语句</vt:lpstr>
      <vt:lpstr>查询与Where 语句</vt:lpstr>
      <vt:lpstr>OR 条件</vt:lpstr>
      <vt:lpstr>AND 和 OR 联合使用</vt:lpstr>
      <vt:lpstr>条件操作符</vt:lpstr>
      <vt:lpstr>条件操作符示例</vt:lpstr>
      <vt:lpstr>大于操作符 - $gt</vt:lpstr>
      <vt:lpstr>大于等于操作符 - $gte</vt:lpstr>
      <vt:lpstr>小于操作符 - $lt</vt:lpstr>
      <vt:lpstr>小于操作符 - $lte</vt:lpstr>
      <vt:lpstr>大于和小于- $lt 和 $gt</vt:lpstr>
      <vt:lpstr>条件操作符 $type</vt:lpstr>
      <vt:lpstr>$type 实例</vt:lpstr>
      <vt:lpstr>读取指定数量的数据记录</vt:lpstr>
      <vt:lpstr>跳过指定数量的数据</vt:lpstr>
      <vt:lpstr>排序</vt:lpstr>
      <vt:lpstr>聚合</vt:lpstr>
      <vt:lpstr>聚合—例子</vt:lpstr>
      <vt:lpstr>聚合—例子</vt:lpstr>
      <vt:lpstr>聚合</vt:lpstr>
      <vt:lpstr>聚合管道</vt:lpstr>
      <vt:lpstr>聚合管道</vt:lpstr>
      <vt:lpstr>管道操作符示例-$project</vt:lpstr>
      <vt:lpstr>管道操作符示例-$match</vt:lpstr>
      <vt:lpstr>管道操作符示例-$skip</vt:lpstr>
      <vt:lpstr>SQL与MongoDB查询</vt:lpstr>
      <vt:lpstr>SQL与MongoDB查询</vt:lpstr>
      <vt:lpstr>SQL与MongoDB查询</vt:lpstr>
      <vt:lpstr>高级查询-not 条件 </vt:lpstr>
      <vt:lpstr>高级查询-$all 匹配所有</vt:lpstr>
      <vt:lpstr>高级查询-$in 包含</vt:lpstr>
      <vt:lpstr>高级查询- $exists 判断字段是否存在</vt:lpstr>
      <vt:lpstr>高级查询- Null值处理</vt:lpstr>
      <vt:lpstr>高级查询-$mod取模运算</vt:lpstr>
      <vt:lpstr>高级查询-正则表达式匹配 </vt:lpstr>
      <vt:lpstr>高级查询-sort 排序 </vt:lpstr>
      <vt:lpstr>高级查询-游标 </vt:lpstr>
      <vt:lpstr>高级查询-游标 </vt:lpstr>
      <vt:lpstr>高级查询-游标 </vt:lpstr>
      <vt:lpstr>高级查询-游标 </vt:lpstr>
      <vt:lpstr>高级查询-游标 </vt:lpstr>
      <vt:lpstr>嵌入式文档</vt:lpstr>
      <vt:lpstr>嵌入式文档更新</vt:lpstr>
      <vt:lpstr>查询</vt:lpstr>
      <vt:lpstr>嵌入式文档</vt:lpstr>
      <vt:lpstr>引用式文档</vt:lpstr>
      <vt:lpstr>引用式文档查询</vt:lpstr>
      <vt:lpstr>索引</vt:lpstr>
      <vt:lpstr>创建索引</vt:lpstr>
      <vt:lpstr>创建索引时的可选参数</vt:lpstr>
      <vt:lpstr>索引参数示例</vt:lpstr>
      <vt:lpstr>内嵌对象索引</vt:lpstr>
      <vt:lpstr>索引删除和重建</vt:lpstr>
      <vt:lpstr>索引查询限制</vt:lpstr>
      <vt:lpstr>索引最大范围</vt:lpstr>
      <vt:lpstr>MongoDB性能-索引</vt:lpstr>
      <vt:lpstr>MongoDB性能-基础索引 </vt:lpstr>
      <vt:lpstr>MongoDB性能-基础索引 </vt:lpstr>
      <vt:lpstr>MongoDB性能-文档索引 </vt:lpstr>
      <vt:lpstr>MongoDB性能-组合索引 </vt:lpstr>
      <vt:lpstr>MongoDB性能-组合索引 </vt:lpstr>
      <vt:lpstr>MongoDB性能-唯一索引</vt:lpstr>
      <vt:lpstr>MongoDB性能-强制使用索引 </vt:lpstr>
      <vt:lpstr>MongoDB性能-强制使用索引</vt:lpstr>
      <vt:lpstr>MongoDB性能-删除索引 </vt:lpstr>
      <vt:lpstr>MongoDB性能-执行计划</vt:lpstr>
      <vt:lpstr>MongoDB性能-执行计划</vt:lpstr>
      <vt:lpstr>MongoDB性能-优化器profile </vt:lpstr>
      <vt:lpstr>MongoDB性能-查询 Profiling </vt:lpstr>
      <vt:lpstr>MongoDB性能-性能优化 </vt:lpstr>
      <vt:lpstr>MongoDB性能-性能优化</vt:lpstr>
      <vt:lpstr>Java连接- - - -环境配置</vt:lpstr>
      <vt:lpstr>连接数据库-无需验证密码</vt:lpstr>
      <vt:lpstr>连接数据库-验证用户名及密码</vt:lpstr>
      <vt:lpstr>创建集合</vt:lpstr>
      <vt:lpstr>获取集合</vt:lpstr>
      <vt:lpstr>插入文档</vt:lpstr>
      <vt:lpstr>检索所有文档</vt:lpstr>
      <vt:lpstr>更新文档</vt:lpstr>
      <vt:lpstr>删除第一个文档</vt:lpstr>
      <vt:lpstr>提纲</vt:lpstr>
      <vt:lpstr>性能监控</vt:lpstr>
      <vt:lpstr>性能监控</vt:lpstr>
      <vt:lpstr>性能监控</vt:lpstr>
      <vt:lpstr>性能监控</vt:lpstr>
      <vt:lpstr>性能监控</vt:lpstr>
      <vt:lpstr>MongoDB管理-数据导入导出</vt:lpstr>
      <vt:lpstr>MongoDB管理-数据导入导出</vt:lpstr>
      <vt:lpstr>MongoDB管理-数据导入导出</vt:lpstr>
      <vt:lpstr>MongoDB管理-数据导入导出</vt:lpstr>
      <vt:lpstr>MongoDB管理-数据备份</vt:lpstr>
      <vt:lpstr>数据备份</vt:lpstr>
      <vt:lpstr>mongodump命令可选参数</vt:lpstr>
      <vt:lpstr>MongoDB管理-数据恢复</vt:lpstr>
      <vt:lpstr>数据恢复</vt:lpstr>
      <vt:lpstr>MongoDB管理-访问控制</vt:lpstr>
      <vt:lpstr>MongoDB管理-访问控制</vt:lpstr>
      <vt:lpstr>MongoDB管理-访问控制</vt:lpstr>
      <vt:lpstr>MongoDB管理-访问控制</vt:lpstr>
      <vt:lpstr>数据复制</vt:lpstr>
      <vt:lpstr>数据复制原理</vt:lpstr>
      <vt:lpstr>数据复制原理</vt:lpstr>
      <vt:lpstr>添加副本</vt:lpstr>
      <vt:lpstr>分片</vt:lpstr>
      <vt:lpstr>分片</vt:lpstr>
      <vt:lpstr>分片</vt:lpstr>
      <vt:lpstr>提纲</vt:lpstr>
      <vt:lpstr>1-用电信息采集案例</vt:lpstr>
      <vt:lpstr>数据规模</vt:lpstr>
      <vt:lpstr>用电信息采集案例</vt:lpstr>
      <vt:lpstr>用电信息采集案例</vt:lpstr>
      <vt:lpstr>启动</vt:lpstr>
      <vt:lpstr>策略</vt:lpstr>
      <vt:lpstr>用电信息采集案例</vt:lpstr>
      <vt:lpstr>用电信息采集案例</vt:lpstr>
      <vt:lpstr>用电信息采集案例</vt:lpstr>
      <vt:lpstr>2-人社大数据平台</vt:lpstr>
      <vt:lpstr>人社大数据平台技术</vt:lpstr>
      <vt:lpstr>人社电子档案袋</vt:lpstr>
      <vt:lpstr>档案袋结构</vt:lpstr>
      <vt:lpstr>智能档案搜索</vt:lpstr>
      <vt:lpstr>人社大数据计算-个人账户计息</vt:lpstr>
      <vt:lpstr>MongoDB应用案例-文档及评论</vt:lpstr>
      <vt:lpstr>MongoDB应用案例-文档及评论</vt:lpstr>
      <vt:lpstr>MongoDB应用案例-文档及评论</vt:lpstr>
      <vt:lpstr>MongoDB应用案例-文档及评论</vt:lpstr>
      <vt:lpstr>MongoDB应用案例-文档及评论</vt:lpstr>
      <vt:lpstr>MongoDB应用案例-文档及评论</vt:lpstr>
      <vt:lpstr>MongoDB应用案例-文档及评论</vt:lpstr>
      <vt:lpstr>MongoDB应用案例-文档及评论</vt:lpstr>
      <vt:lpstr>MongoDB应用案例-文档及评论</vt:lpstr>
      <vt:lpstr>提纲</vt:lpstr>
      <vt:lpstr>体系结构</vt:lpstr>
      <vt:lpstr>存储结构</vt:lpstr>
      <vt:lpstr>存储结构</vt:lpstr>
      <vt:lpstr>存储结构</vt:lpstr>
      <vt:lpstr>存储结构</vt:lpstr>
      <vt:lpstr>提纲</vt:lpstr>
      <vt:lpstr>CouchDB简介</vt:lpstr>
      <vt:lpstr>CouchDB特性</vt:lpstr>
      <vt:lpstr>CouchDB数据模型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Think</cp:lastModifiedBy>
  <cp:revision>323</cp:revision>
  <dcterms:created xsi:type="dcterms:W3CDTF">1601-01-01T00:00:00Z</dcterms:created>
  <dcterms:modified xsi:type="dcterms:W3CDTF">2021-11-10T02:21:32Z</dcterms:modified>
</cp:coreProperties>
</file>